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4"/>
  </p:notesMasterIdLst>
  <p:sldIdLst>
    <p:sldId id="257" r:id="rId5"/>
    <p:sldId id="266" r:id="rId6"/>
    <p:sldId id="342" r:id="rId7"/>
    <p:sldId id="350" r:id="rId8"/>
    <p:sldId id="351" r:id="rId9"/>
    <p:sldId id="344" r:id="rId10"/>
    <p:sldId id="332" r:id="rId11"/>
    <p:sldId id="341" r:id="rId12"/>
    <p:sldId id="353" r:id="rId13"/>
    <p:sldId id="343" r:id="rId14"/>
    <p:sldId id="333" r:id="rId15"/>
    <p:sldId id="327" r:id="rId16"/>
    <p:sldId id="315" r:id="rId17"/>
    <p:sldId id="262" r:id="rId18"/>
    <p:sldId id="272" r:id="rId19"/>
    <p:sldId id="269" r:id="rId20"/>
    <p:sldId id="348" r:id="rId21"/>
    <p:sldId id="336" r:id="rId22"/>
    <p:sldId id="314" r:id="rId23"/>
    <p:sldId id="340" r:id="rId24"/>
    <p:sldId id="331" r:id="rId25"/>
    <p:sldId id="330" r:id="rId26"/>
    <p:sldId id="316" r:id="rId27"/>
    <p:sldId id="289" r:id="rId28"/>
    <p:sldId id="334" r:id="rId29"/>
    <p:sldId id="347" r:id="rId30"/>
    <p:sldId id="352" r:id="rId31"/>
    <p:sldId id="271" r:id="rId32"/>
    <p:sldId id="311" r:id="rId33"/>
    <p:sldId id="292" r:id="rId34"/>
    <p:sldId id="306" r:id="rId35"/>
    <p:sldId id="307" r:id="rId36"/>
    <p:sldId id="277" r:id="rId37"/>
    <p:sldId id="337" r:id="rId38"/>
    <p:sldId id="338" r:id="rId39"/>
    <p:sldId id="339" r:id="rId40"/>
    <p:sldId id="282" r:id="rId41"/>
    <p:sldId id="349" r:id="rId42"/>
    <p:sldId id="285"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eland, Sean M." initials="WSM" lastIdx="1" clrIdx="0">
    <p:extLst>
      <p:ext uri="{19B8F6BF-5375-455C-9EA6-DF929625EA0E}">
        <p15:presenceInfo xmlns:p15="http://schemas.microsoft.com/office/powerpoint/2012/main" userId="Wineland, Sean 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951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0CD82D-2F1D-4E00-BAAC-C89DC876AA21}" v="257" dt="2020-07-23T15:02:03.4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52" autoAdjust="0"/>
    <p:restoredTop sz="87897" autoAdjust="0"/>
  </p:normalViewPr>
  <p:slideViewPr>
    <p:cSldViewPr snapToGrid="0">
      <p:cViewPr>
        <p:scale>
          <a:sx n="90" d="100"/>
          <a:sy n="90" d="100"/>
        </p:scale>
        <p:origin x="17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an" userId="5a39ee7a-b8f9-4572-a513-05f0ad59096c" providerId="ADAL" clId="{909C0D68-C65F-4FDF-BB8D-6B1FA372880C}"/>
    <pc:docChg chg="undo custSel addSld delSld modSld sldOrd">
      <pc:chgData name="Sean" userId="5a39ee7a-b8f9-4572-a513-05f0ad59096c" providerId="ADAL" clId="{909C0D68-C65F-4FDF-BB8D-6B1FA372880C}" dt="2020-07-15T20:11:59.693" v="6738" actId="20577"/>
      <pc:docMkLst>
        <pc:docMk/>
      </pc:docMkLst>
      <pc:sldChg chg="modSp mod">
        <pc:chgData name="Sean" userId="5a39ee7a-b8f9-4572-a513-05f0ad59096c" providerId="ADAL" clId="{909C0D68-C65F-4FDF-BB8D-6B1FA372880C}" dt="2020-07-15T17:53:02.742" v="913" actId="20577"/>
        <pc:sldMkLst>
          <pc:docMk/>
          <pc:sldMk cId="2799807878" sldId="257"/>
        </pc:sldMkLst>
        <pc:spChg chg="mod">
          <ac:chgData name="Sean" userId="5a39ee7a-b8f9-4572-a513-05f0ad59096c" providerId="ADAL" clId="{909C0D68-C65F-4FDF-BB8D-6B1FA372880C}" dt="2020-07-15T17:53:02.742" v="913" actId="20577"/>
          <ac:spMkLst>
            <pc:docMk/>
            <pc:sldMk cId="2799807878" sldId="257"/>
            <ac:spMk id="8" creationId="{EE2929EB-4600-4F80-813C-C90B14803F5C}"/>
          </ac:spMkLst>
        </pc:spChg>
      </pc:sldChg>
      <pc:sldChg chg="modSp mod">
        <pc:chgData name="Sean" userId="5a39ee7a-b8f9-4572-a513-05f0ad59096c" providerId="ADAL" clId="{909C0D68-C65F-4FDF-BB8D-6B1FA372880C}" dt="2020-07-15T19:58:59.681" v="6311" actId="1076"/>
        <pc:sldMkLst>
          <pc:docMk/>
          <pc:sldMk cId="3073434970" sldId="262"/>
        </pc:sldMkLst>
        <pc:spChg chg="mod">
          <ac:chgData name="Sean" userId="5a39ee7a-b8f9-4572-a513-05f0ad59096c" providerId="ADAL" clId="{909C0D68-C65F-4FDF-BB8D-6B1FA372880C}" dt="2020-07-15T19:58:59.681" v="6311" actId="1076"/>
          <ac:spMkLst>
            <pc:docMk/>
            <pc:sldMk cId="3073434970" sldId="262"/>
            <ac:spMk id="5" creationId="{7E838F7E-B35D-4752-9995-B967DC48B9BA}"/>
          </ac:spMkLst>
        </pc:spChg>
      </pc:sldChg>
      <pc:sldChg chg="addSp delSp modSp mod delAnim modNotesTx">
        <pc:chgData name="Sean" userId="5a39ee7a-b8f9-4572-a513-05f0ad59096c" providerId="ADAL" clId="{909C0D68-C65F-4FDF-BB8D-6B1FA372880C}" dt="2020-07-15T17:56:25.305" v="1550" actId="20577"/>
        <pc:sldMkLst>
          <pc:docMk/>
          <pc:sldMk cId="3249141674" sldId="266"/>
        </pc:sldMkLst>
        <pc:spChg chg="add mod">
          <ac:chgData name="Sean" userId="5a39ee7a-b8f9-4572-a513-05f0ad59096c" providerId="ADAL" clId="{909C0D68-C65F-4FDF-BB8D-6B1FA372880C}" dt="2020-07-15T14:41:56.168" v="140" actId="164"/>
          <ac:spMkLst>
            <pc:docMk/>
            <pc:sldMk cId="3249141674" sldId="266"/>
            <ac:spMk id="3" creationId="{D09C52DA-3FAF-4879-93E2-BEB0CD5BE08E}"/>
          </ac:spMkLst>
        </pc:spChg>
        <pc:spChg chg="mod">
          <ac:chgData name="Sean" userId="5a39ee7a-b8f9-4572-a513-05f0ad59096c" providerId="ADAL" clId="{909C0D68-C65F-4FDF-BB8D-6B1FA372880C}" dt="2020-07-15T15:10:17.049" v="516" actId="1076"/>
          <ac:spMkLst>
            <pc:docMk/>
            <pc:sldMk cId="3249141674" sldId="266"/>
            <ac:spMk id="7" creationId="{BA3954E2-F5A9-4DA2-84D5-B30ADF5D2667}"/>
          </ac:spMkLst>
        </pc:spChg>
        <pc:spChg chg="add mod">
          <ac:chgData name="Sean" userId="5a39ee7a-b8f9-4572-a513-05f0ad59096c" providerId="ADAL" clId="{909C0D68-C65F-4FDF-BB8D-6B1FA372880C}" dt="2020-07-15T14:42:13.605" v="144" actId="164"/>
          <ac:spMkLst>
            <pc:docMk/>
            <pc:sldMk cId="3249141674" sldId="266"/>
            <ac:spMk id="11" creationId="{D8266EA9-1924-43D1-9EE3-05B3C8677A3B}"/>
          </ac:spMkLst>
        </pc:spChg>
        <pc:spChg chg="del">
          <ac:chgData name="Sean" userId="5a39ee7a-b8f9-4572-a513-05f0ad59096c" providerId="ADAL" clId="{909C0D68-C65F-4FDF-BB8D-6B1FA372880C}" dt="2020-07-15T14:37:15.811" v="102" actId="478"/>
          <ac:spMkLst>
            <pc:docMk/>
            <pc:sldMk cId="3249141674" sldId="266"/>
            <ac:spMk id="13" creationId="{B4BD8CEA-433C-4961-B85C-66CCCF939407}"/>
          </ac:spMkLst>
        </pc:spChg>
        <pc:spChg chg="add mod">
          <ac:chgData name="Sean" userId="5a39ee7a-b8f9-4572-a513-05f0ad59096c" providerId="ADAL" clId="{909C0D68-C65F-4FDF-BB8D-6B1FA372880C}" dt="2020-07-15T14:51:53.980" v="484" actId="20577"/>
          <ac:spMkLst>
            <pc:docMk/>
            <pc:sldMk cId="3249141674" sldId="266"/>
            <ac:spMk id="16" creationId="{0DE9C035-B8D4-464F-8D56-FA985291FFE2}"/>
          </ac:spMkLst>
        </pc:spChg>
        <pc:spChg chg="mod">
          <ac:chgData name="Sean" userId="5a39ee7a-b8f9-4572-a513-05f0ad59096c" providerId="ADAL" clId="{909C0D68-C65F-4FDF-BB8D-6B1FA372880C}" dt="2020-07-15T14:40:16.314" v="107" actId="2711"/>
          <ac:spMkLst>
            <pc:docMk/>
            <pc:sldMk cId="3249141674" sldId="266"/>
            <ac:spMk id="22" creationId="{A4D28950-AE76-42F2-A7C6-6BD0D59E78B0}"/>
          </ac:spMkLst>
        </pc:spChg>
        <pc:spChg chg="add mod">
          <ac:chgData name="Sean" userId="5a39ee7a-b8f9-4572-a513-05f0ad59096c" providerId="ADAL" clId="{909C0D68-C65F-4FDF-BB8D-6B1FA372880C}" dt="2020-07-15T14:54:29.978" v="512" actId="14100"/>
          <ac:spMkLst>
            <pc:docMk/>
            <pc:sldMk cId="3249141674" sldId="266"/>
            <ac:spMk id="24" creationId="{F7C10DAE-A865-4579-AC55-125B1FDD4BE2}"/>
          </ac:spMkLst>
        </pc:spChg>
        <pc:grpChg chg="mod">
          <ac:chgData name="Sean" userId="5a39ee7a-b8f9-4572-a513-05f0ad59096c" providerId="ADAL" clId="{909C0D68-C65F-4FDF-BB8D-6B1FA372880C}" dt="2020-07-15T14:56:37.557" v="513" actId="1076"/>
          <ac:grpSpMkLst>
            <pc:docMk/>
            <pc:sldMk cId="3249141674" sldId="266"/>
            <ac:grpSpMk id="8" creationId="{6974A1EB-5C09-4260-82E0-B4E0AE989C6D}"/>
          </ac:grpSpMkLst>
        </pc:grpChg>
        <pc:grpChg chg="add mod">
          <ac:chgData name="Sean" userId="5a39ee7a-b8f9-4572-a513-05f0ad59096c" providerId="ADAL" clId="{909C0D68-C65F-4FDF-BB8D-6B1FA372880C}" dt="2020-07-15T14:42:13.605" v="144" actId="164"/>
          <ac:grpSpMkLst>
            <pc:docMk/>
            <pc:sldMk cId="3249141674" sldId="266"/>
            <ac:grpSpMk id="9" creationId="{4257FC34-AC1F-4223-A5A5-EEA57314BA73}"/>
          </ac:grpSpMkLst>
        </pc:grpChg>
        <pc:grpChg chg="add mod">
          <ac:chgData name="Sean" userId="5a39ee7a-b8f9-4572-a513-05f0ad59096c" providerId="ADAL" clId="{909C0D68-C65F-4FDF-BB8D-6B1FA372880C}" dt="2020-07-15T14:42:20.491" v="146" actId="14100"/>
          <ac:grpSpMkLst>
            <pc:docMk/>
            <pc:sldMk cId="3249141674" sldId="266"/>
            <ac:grpSpMk id="12" creationId="{9CB8670A-8048-48D3-9E54-5AFFA2399A9A}"/>
          </ac:grpSpMkLst>
        </pc:grpChg>
        <pc:picChg chg="add mod">
          <ac:chgData name="Sean" userId="5a39ee7a-b8f9-4572-a513-05f0ad59096c" providerId="ADAL" clId="{909C0D68-C65F-4FDF-BB8D-6B1FA372880C}" dt="2020-07-15T14:41:56.168" v="140" actId="164"/>
          <ac:picMkLst>
            <pc:docMk/>
            <pc:sldMk cId="3249141674" sldId="266"/>
            <ac:picMk id="2" creationId="{106980A2-1EF0-45BC-BA44-6F3BD259ED84}"/>
          </ac:picMkLst>
        </pc:picChg>
        <pc:picChg chg="del">
          <ac:chgData name="Sean" userId="5a39ee7a-b8f9-4572-a513-05f0ad59096c" providerId="ADAL" clId="{909C0D68-C65F-4FDF-BB8D-6B1FA372880C}" dt="2020-07-15T14:37:03.555" v="98" actId="478"/>
          <ac:picMkLst>
            <pc:docMk/>
            <pc:sldMk cId="3249141674" sldId="266"/>
            <ac:picMk id="4" creationId="{3B7FC347-DC58-453B-B39D-6F161BF10A59}"/>
          </ac:picMkLst>
        </pc:picChg>
        <pc:cxnChg chg="add mod">
          <ac:chgData name="Sean" userId="5a39ee7a-b8f9-4572-a513-05f0ad59096c" providerId="ADAL" clId="{909C0D68-C65F-4FDF-BB8D-6B1FA372880C}" dt="2020-07-15T14:44:55.893" v="219" actId="1582"/>
          <ac:cxnSpMkLst>
            <pc:docMk/>
            <pc:sldMk cId="3249141674" sldId="266"/>
            <ac:cxnSpMk id="15" creationId="{B5189C2B-FB8C-4743-B6F0-960CDB8FFC6C}"/>
          </ac:cxnSpMkLst>
        </pc:cxnChg>
        <pc:cxnChg chg="add mod">
          <ac:chgData name="Sean" userId="5a39ee7a-b8f9-4572-a513-05f0ad59096c" providerId="ADAL" clId="{909C0D68-C65F-4FDF-BB8D-6B1FA372880C}" dt="2020-07-15T14:48:16.901" v="373" actId="14100"/>
          <ac:cxnSpMkLst>
            <pc:docMk/>
            <pc:sldMk cId="3249141674" sldId="266"/>
            <ac:cxnSpMk id="18" creationId="{0359C138-1AEE-4B67-A8EC-1B4299F08777}"/>
          </ac:cxnSpMkLst>
        </pc:cxnChg>
        <pc:cxnChg chg="add mod">
          <ac:chgData name="Sean" userId="5a39ee7a-b8f9-4572-a513-05f0ad59096c" providerId="ADAL" clId="{909C0D68-C65F-4FDF-BB8D-6B1FA372880C}" dt="2020-07-15T14:49:34.776" v="376" actId="1076"/>
          <ac:cxnSpMkLst>
            <pc:docMk/>
            <pc:sldMk cId="3249141674" sldId="266"/>
            <ac:cxnSpMk id="19" creationId="{8CD1213C-9E15-4E72-B374-3CF6480B1D79}"/>
          </ac:cxnSpMkLst>
        </pc:cxnChg>
        <pc:cxnChg chg="add mod">
          <ac:chgData name="Sean" userId="5a39ee7a-b8f9-4572-a513-05f0ad59096c" providerId="ADAL" clId="{909C0D68-C65F-4FDF-BB8D-6B1FA372880C}" dt="2020-07-15T14:49:39.070" v="377" actId="14100"/>
          <ac:cxnSpMkLst>
            <pc:docMk/>
            <pc:sldMk cId="3249141674" sldId="266"/>
            <ac:cxnSpMk id="28" creationId="{393F81C0-F9BC-4B12-B0D2-229AB73C3620}"/>
          </ac:cxnSpMkLst>
        </pc:cxnChg>
      </pc:sldChg>
      <pc:sldChg chg="addSp delSp modSp mod">
        <pc:chgData name="Sean" userId="5a39ee7a-b8f9-4572-a513-05f0ad59096c" providerId="ADAL" clId="{909C0D68-C65F-4FDF-BB8D-6B1FA372880C}" dt="2020-07-15T20:01:26.545" v="6317" actId="1076"/>
        <pc:sldMkLst>
          <pc:docMk/>
          <pc:sldMk cId="667955723" sldId="277"/>
        </pc:sldMkLst>
        <pc:picChg chg="del">
          <ac:chgData name="Sean" userId="5a39ee7a-b8f9-4572-a513-05f0ad59096c" providerId="ADAL" clId="{909C0D68-C65F-4FDF-BB8D-6B1FA372880C}" dt="2020-07-15T20:01:19.564" v="6315" actId="478"/>
          <ac:picMkLst>
            <pc:docMk/>
            <pc:sldMk cId="667955723" sldId="277"/>
            <ac:picMk id="4" creationId="{2D2A51EC-9906-40C9-841C-26FC4634BCCD}"/>
          </ac:picMkLst>
        </pc:picChg>
        <pc:picChg chg="add mod">
          <ac:chgData name="Sean" userId="5a39ee7a-b8f9-4572-a513-05f0ad59096c" providerId="ADAL" clId="{909C0D68-C65F-4FDF-BB8D-6B1FA372880C}" dt="2020-07-15T20:01:26.545" v="6317" actId="1076"/>
          <ac:picMkLst>
            <pc:docMk/>
            <pc:sldMk cId="667955723" sldId="277"/>
            <ac:picMk id="5" creationId="{3B4334E2-2BCF-4F70-AA80-23A0D3516E99}"/>
          </ac:picMkLst>
        </pc:picChg>
      </pc:sldChg>
      <pc:sldChg chg="del">
        <pc:chgData name="Sean" userId="5a39ee7a-b8f9-4572-a513-05f0ad59096c" providerId="ADAL" clId="{909C0D68-C65F-4FDF-BB8D-6B1FA372880C}" dt="2020-07-15T20:03:04.609" v="6337" actId="2696"/>
        <pc:sldMkLst>
          <pc:docMk/>
          <pc:sldMk cId="3531595497" sldId="278"/>
        </pc:sldMkLst>
      </pc:sldChg>
      <pc:sldChg chg="del">
        <pc:chgData name="Sean" userId="5a39ee7a-b8f9-4572-a513-05f0ad59096c" providerId="ADAL" clId="{909C0D68-C65F-4FDF-BB8D-6B1FA372880C}" dt="2020-07-15T20:04:11.327" v="6404" actId="2696"/>
        <pc:sldMkLst>
          <pc:docMk/>
          <pc:sldMk cId="3220372568" sldId="279"/>
        </pc:sldMkLst>
      </pc:sldChg>
      <pc:sldChg chg="modSp mod">
        <pc:chgData name="Sean" userId="5a39ee7a-b8f9-4572-a513-05f0ad59096c" providerId="ADAL" clId="{909C0D68-C65F-4FDF-BB8D-6B1FA372880C}" dt="2020-07-15T20:11:59.693" v="6738" actId="20577"/>
        <pc:sldMkLst>
          <pc:docMk/>
          <pc:sldMk cId="3647803910" sldId="282"/>
        </pc:sldMkLst>
        <pc:spChg chg="mod">
          <ac:chgData name="Sean" userId="5a39ee7a-b8f9-4572-a513-05f0ad59096c" providerId="ADAL" clId="{909C0D68-C65F-4FDF-BB8D-6B1FA372880C}" dt="2020-07-15T20:11:59.693" v="6738" actId="20577"/>
          <ac:spMkLst>
            <pc:docMk/>
            <pc:sldMk cId="3647803910" sldId="282"/>
            <ac:spMk id="11" creationId="{2BCFC6D6-3CDE-48E5-86AB-3E447CD46208}"/>
          </ac:spMkLst>
        </pc:spChg>
      </pc:sldChg>
      <pc:sldChg chg="modSp mod">
        <pc:chgData name="Sean" userId="5a39ee7a-b8f9-4572-a513-05f0ad59096c" providerId="ADAL" clId="{909C0D68-C65F-4FDF-BB8D-6B1FA372880C}" dt="2020-07-15T20:08:33.383" v="6586" actId="20577"/>
        <pc:sldMkLst>
          <pc:docMk/>
          <pc:sldMk cId="565926875" sldId="285"/>
        </pc:sldMkLst>
        <pc:spChg chg="mod">
          <ac:chgData name="Sean" userId="5a39ee7a-b8f9-4572-a513-05f0ad59096c" providerId="ADAL" clId="{909C0D68-C65F-4FDF-BB8D-6B1FA372880C}" dt="2020-07-15T20:08:33.383" v="6586" actId="20577"/>
          <ac:spMkLst>
            <pc:docMk/>
            <pc:sldMk cId="565926875" sldId="285"/>
            <ac:spMk id="3" creationId="{462F6391-61CB-4684-A68A-8D97A62F060D}"/>
          </ac:spMkLst>
        </pc:spChg>
      </pc:sldChg>
      <pc:sldChg chg="del">
        <pc:chgData name="Sean" userId="5a39ee7a-b8f9-4572-a513-05f0ad59096c" providerId="ADAL" clId="{909C0D68-C65F-4FDF-BB8D-6B1FA372880C}" dt="2020-07-15T20:08:12.137" v="6574" actId="2696"/>
        <pc:sldMkLst>
          <pc:docMk/>
          <pc:sldMk cId="3900368343" sldId="287"/>
        </pc:sldMkLst>
      </pc:sldChg>
      <pc:sldChg chg="del">
        <pc:chgData name="Sean" userId="5a39ee7a-b8f9-4572-a513-05f0ad59096c" providerId="ADAL" clId="{909C0D68-C65F-4FDF-BB8D-6B1FA372880C}" dt="2020-07-15T20:08:09.111" v="6573" actId="2696"/>
        <pc:sldMkLst>
          <pc:docMk/>
          <pc:sldMk cId="3814734278" sldId="288"/>
        </pc:sldMkLst>
      </pc:sldChg>
      <pc:sldChg chg="del">
        <pc:chgData name="Sean" userId="5a39ee7a-b8f9-4572-a513-05f0ad59096c" providerId="ADAL" clId="{909C0D68-C65F-4FDF-BB8D-6B1FA372880C}" dt="2020-07-15T20:08:21.338" v="6579" actId="47"/>
        <pc:sldMkLst>
          <pc:docMk/>
          <pc:sldMk cId="716121893" sldId="296"/>
        </pc:sldMkLst>
      </pc:sldChg>
      <pc:sldChg chg="del">
        <pc:chgData name="Sean" userId="5a39ee7a-b8f9-4572-a513-05f0ad59096c" providerId="ADAL" clId="{909C0D68-C65F-4FDF-BB8D-6B1FA372880C}" dt="2020-07-15T20:08:25.416" v="6583" actId="47"/>
        <pc:sldMkLst>
          <pc:docMk/>
          <pc:sldMk cId="3403243144" sldId="300"/>
        </pc:sldMkLst>
      </pc:sldChg>
      <pc:sldChg chg="del">
        <pc:chgData name="Sean" userId="5a39ee7a-b8f9-4572-a513-05f0ad59096c" providerId="ADAL" clId="{909C0D68-C65F-4FDF-BB8D-6B1FA372880C}" dt="2020-07-15T20:08:22.963" v="6581" actId="47"/>
        <pc:sldMkLst>
          <pc:docMk/>
          <pc:sldMk cId="1149147708" sldId="301"/>
        </pc:sldMkLst>
      </pc:sldChg>
      <pc:sldChg chg="del">
        <pc:chgData name="Sean" userId="5a39ee7a-b8f9-4572-a513-05f0ad59096c" providerId="ADAL" clId="{909C0D68-C65F-4FDF-BB8D-6B1FA372880C}" dt="2020-07-15T20:08:27.009" v="6585" actId="47"/>
        <pc:sldMkLst>
          <pc:docMk/>
          <pc:sldMk cId="163210630" sldId="304"/>
        </pc:sldMkLst>
      </pc:sldChg>
      <pc:sldChg chg="del">
        <pc:chgData name="Sean" userId="5a39ee7a-b8f9-4572-a513-05f0ad59096c" providerId="ADAL" clId="{909C0D68-C65F-4FDF-BB8D-6B1FA372880C}" dt="2020-07-15T20:08:24.010" v="6582" actId="47"/>
        <pc:sldMkLst>
          <pc:docMk/>
          <pc:sldMk cId="3208083167" sldId="308"/>
        </pc:sldMkLst>
      </pc:sldChg>
      <pc:sldChg chg="del">
        <pc:chgData name="Sean" userId="5a39ee7a-b8f9-4572-a513-05f0ad59096c" providerId="ADAL" clId="{909C0D68-C65F-4FDF-BB8D-6B1FA372880C}" dt="2020-07-15T20:08:22.088" v="6580" actId="47"/>
        <pc:sldMkLst>
          <pc:docMk/>
          <pc:sldMk cId="3740008727" sldId="309"/>
        </pc:sldMkLst>
      </pc:sldChg>
      <pc:sldChg chg="addSp delSp modSp mod">
        <pc:chgData name="Sean" userId="5a39ee7a-b8f9-4572-a513-05f0ad59096c" providerId="ADAL" clId="{909C0D68-C65F-4FDF-BB8D-6B1FA372880C}" dt="2020-07-15T19:53:58.305" v="6179" actId="1076"/>
        <pc:sldMkLst>
          <pc:docMk/>
          <pc:sldMk cId="463630567" sldId="314"/>
        </pc:sldMkLst>
        <pc:picChg chg="add mod">
          <ac:chgData name="Sean" userId="5a39ee7a-b8f9-4572-a513-05f0ad59096c" providerId="ADAL" clId="{909C0D68-C65F-4FDF-BB8D-6B1FA372880C}" dt="2020-07-15T19:53:58.305" v="6179" actId="1076"/>
          <ac:picMkLst>
            <pc:docMk/>
            <pc:sldMk cId="463630567" sldId="314"/>
            <ac:picMk id="3" creationId="{90A97BE7-A88C-40A3-8396-88BBDBC41EF4}"/>
          </ac:picMkLst>
        </pc:picChg>
        <pc:picChg chg="del">
          <ac:chgData name="Sean" userId="5a39ee7a-b8f9-4572-a513-05f0ad59096c" providerId="ADAL" clId="{909C0D68-C65F-4FDF-BB8D-6B1FA372880C}" dt="2020-07-15T16:56:17.157" v="897" actId="478"/>
          <ac:picMkLst>
            <pc:docMk/>
            <pc:sldMk cId="463630567" sldId="314"/>
            <ac:picMk id="4" creationId="{1272682E-9760-44CA-80E5-E31DCA5378B4}"/>
          </ac:picMkLst>
        </pc:picChg>
      </pc:sldChg>
      <pc:sldChg chg="addSp delSp modSp mod ord">
        <pc:chgData name="Sean" userId="5a39ee7a-b8f9-4572-a513-05f0ad59096c" providerId="ADAL" clId="{909C0D68-C65F-4FDF-BB8D-6B1FA372880C}" dt="2020-07-15T19:41:56.995" v="5356" actId="20577"/>
        <pc:sldMkLst>
          <pc:docMk/>
          <pc:sldMk cId="565426663" sldId="315"/>
        </pc:sldMkLst>
        <pc:spChg chg="add">
          <ac:chgData name="Sean" userId="5a39ee7a-b8f9-4572-a513-05f0ad59096c" providerId="ADAL" clId="{909C0D68-C65F-4FDF-BB8D-6B1FA372880C}" dt="2020-07-15T19:17:47.903" v="5283" actId="22"/>
          <ac:spMkLst>
            <pc:docMk/>
            <pc:sldMk cId="565426663" sldId="315"/>
            <ac:spMk id="2" creationId="{F81E6F63-B7C4-45BC-9BAA-805608889A9B}"/>
          </ac:spMkLst>
        </pc:spChg>
        <pc:spChg chg="add mod">
          <ac:chgData name="Sean" userId="5a39ee7a-b8f9-4572-a513-05f0ad59096c" providerId="ADAL" clId="{909C0D68-C65F-4FDF-BB8D-6B1FA372880C}" dt="2020-07-15T19:41:56.995" v="5356" actId="20577"/>
          <ac:spMkLst>
            <pc:docMk/>
            <pc:sldMk cId="565426663" sldId="315"/>
            <ac:spMk id="4" creationId="{99290781-6F92-467D-8470-E6C7536B7431}"/>
          </ac:spMkLst>
        </pc:spChg>
        <pc:spChg chg="mod">
          <ac:chgData name="Sean" userId="5a39ee7a-b8f9-4572-a513-05f0ad59096c" providerId="ADAL" clId="{909C0D68-C65F-4FDF-BB8D-6B1FA372880C}" dt="2020-07-15T19:37:00.671" v="5284" actId="1076"/>
          <ac:spMkLst>
            <pc:docMk/>
            <pc:sldMk cId="565426663" sldId="315"/>
            <ac:spMk id="5" creationId="{97CC1B0C-D2EE-440E-8D5B-95AEEB150C09}"/>
          </ac:spMkLst>
        </pc:spChg>
        <pc:spChg chg="del">
          <ac:chgData name="Sean" userId="5a39ee7a-b8f9-4572-a513-05f0ad59096c" providerId="ADAL" clId="{909C0D68-C65F-4FDF-BB8D-6B1FA372880C}" dt="2020-07-15T19:17:47.122" v="5282" actId="478"/>
          <ac:spMkLst>
            <pc:docMk/>
            <pc:sldMk cId="565426663" sldId="315"/>
            <ac:spMk id="11" creationId="{B1394C6E-BC12-4CEB-BEA9-1AB06A58FD55}"/>
          </ac:spMkLst>
        </pc:spChg>
        <pc:picChg chg="mod">
          <ac:chgData name="Sean" userId="5a39ee7a-b8f9-4572-a513-05f0ad59096c" providerId="ADAL" clId="{909C0D68-C65F-4FDF-BB8D-6B1FA372880C}" dt="2020-07-15T19:40:27.067" v="5336" actId="1076"/>
          <ac:picMkLst>
            <pc:docMk/>
            <pc:sldMk cId="565426663" sldId="315"/>
            <ac:picMk id="3" creationId="{F6CE721C-7271-487A-8054-496631881553}"/>
          </ac:picMkLst>
        </pc:picChg>
      </pc:sldChg>
      <pc:sldChg chg="addSp delSp modSp mod">
        <pc:chgData name="Sean" userId="5a39ee7a-b8f9-4572-a513-05f0ad59096c" providerId="ADAL" clId="{909C0D68-C65F-4FDF-BB8D-6B1FA372880C}" dt="2020-07-15T19:56:32.076" v="6210" actId="1076"/>
        <pc:sldMkLst>
          <pc:docMk/>
          <pc:sldMk cId="368032542" sldId="316"/>
        </pc:sldMkLst>
        <pc:spChg chg="add mod">
          <ac:chgData name="Sean" userId="5a39ee7a-b8f9-4572-a513-05f0ad59096c" providerId="ADAL" clId="{909C0D68-C65F-4FDF-BB8D-6B1FA372880C}" dt="2020-07-15T19:56:22.328" v="6207" actId="164"/>
          <ac:spMkLst>
            <pc:docMk/>
            <pc:sldMk cId="368032542" sldId="316"/>
            <ac:spMk id="9" creationId="{F791821A-B0AB-4ADA-A231-C3E23953B672}"/>
          </ac:spMkLst>
        </pc:spChg>
        <pc:spChg chg="add mod">
          <ac:chgData name="Sean" userId="5a39ee7a-b8f9-4572-a513-05f0ad59096c" providerId="ADAL" clId="{909C0D68-C65F-4FDF-BB8D-6B1FA372880C}" dt="2020-07-15T19:56:22.328" v="6207" actId="164"/>
          <ac:spMkLst>
            <pc:docMk/>
            <pc:sldMk cId="368032542" sldId="316"/>
            <ac:spMk id="16" creationId="{C784C503-B60B-4D9A-85A0-DC0958785973}"/>
          </ac:spMkLst>
        </pc:spChg>
        <pc:spChg chg="mod">
          <ac:chgData name="Sean" userId="5a39ee7a-b8f9-4572-a513-05f0ad59096c" providerId="ADAL" clId="{909C0D68-C65F-4FDF-BB8D-6B1FA372880C}" dt="2020-07-15T19:56:24.171" v="6208"/>
          <ac:spMkLst>
            <pc:docMk/>
            <pc:sldMk cId="368032542" sldId="316"/>
            <ac:spMk id="23" creationId="{3AE4C322-0921-4123-A122-0BAD165A2855}"/>
          </ac:spMkLst>
        </pc:spChg>
        <pc:spChg chg="mod">
          <ac:chgData name="Sean" userId="5a39ee7a-b8f9-4572-a513-05f0ad59096c" providerId="ADAL" clId="{909C0D68-C65F-4FDF-BB8D-6B1FA372880C}" dt="2020-07-15T19:56:24.171" v="6208"/>
          <ac:spMkLst>
            <pc:docMk/>
            <pc:sldMk cId="368032542" sldId="316"/>
            <ac:spMk id="24" creationId="{C2B20404-7286-4384-8F54-76C2AE3587B5}"/>
          </ac:spMkLst>
        </pc:spChg>
        <pc:grpChg chg="add mod">
          <ac:chgData name="Sean" userId="5a39ee7a-b8f9-4572-a513-05f0ad59096c" providerId="ADAL" clId="{909C0D68-C65F-4FDF-BB8D-6B1FA372880C}" dt="2020-07-15T19:56:22.328" v="6207" actId="164"/>
          <ac:grpSpMkLst>
            <pc:docMk/>
            <pc:sldMk cId="368032542" sldId="316"/>
            <ac:grpSpMk id="18" creationId="{816D9EE4-B58F-4402-9F79-46915DC9E8CB}"/>
          </ac:grpSpMkLst>
        </pc:grpChg>
        <pc:grpChg chg="add mod">
          <ac:chgData name="Sean" userId="5a39ee7a-b8f9-4572-a513-05f0ad59096c" providerId="ADAL" clId="{909C0D68-C65F-4FDF-BB8D-6B1FA372880C}" dt="2020-07-15T19:56:32.076" v="6210" actId="1076"/>
          <ac:grpSpMkLst>
            <pc:docMk/>
            <pc:sldMk cId="368032542" sldId="316"/>
            <ac:grpSpMk id="21" creationId="{FC70DA81-9678-45EF-AC75-55BB9CA9B2B4}"/>
          </ac:grpSpMkLst>
        </pc:grpChg>
        <pc:cxnChg chg="add del mod">
          <ac:chgData name="Sean" userId="5a39ee7a-b8f9-4572-a513-05f0ad59096c" providerId="ADAL" clId="{909C0D68-C65F-4FDF-BB8D-6B1FA372880C}" dt="2020-07-15T19:56:26.061" v="6209" actId="478"/>
          <ac:cxnSpMkLst>
            <pc:docMk/>
            <pc:sldMk cId="368032542" sldId="316"/>
            <ac:cxnSpMk id="4" creationId="{4B743538-ABBC-4C06-A9C4-4323DCFD07D6}"/>
          </ac:cxnSpMkLst>
        </pc:cxnChg>
        <pc:cxnChg chg="add mod">
          <ac:chgData name="Sean" userId="5a39ee7a-b8f9-4572-a513-05f0ad59096c" providerId="ADAL" clId="{909C0D68-C65F-4FDF-BB8D-6B1FA372880C}" dt="2020-07-15T19:56:22.328" v="6207" actId="164"/>
          <ac:cxnSpMkLst>
            <pc:docMk/>
            <pc:sldMk cId="368032542" sldId="316"/>
            <ac:cxnSpMk id="15" creationId="{D9F066E3-AAC3-4BAC-9B87-796887E93A60}"/>
          </ac:cxnSpMkLst>
        </pc:cxnChg>
        <pc:cxnChg chg="mod">
          <ac:chgData name="Sean" userId="5a39ee7a-b8f9-4572-a513-05f0ad59096c" providerId="ADAL" clId="{909C0D68-C65F-4FDF-BB8D-6B1FA372880C}" dt="2020-07-15T19:56:24.171" v="6208"/>
          <ac:cxnSpMkLst>
            <pc:docMk/>
            <pc:sldMk cId="368032542" sldId="316"/>
            <ac:cxnSpMk id="22" creationId="{D8C0468C-614A-44E2-9DD3-16677BAEF18E}"/>
          </ac:cxnSpMkLst>
        </pc:cxnChg>
      </pc:sldChg>
      <pc:sldChg chg="modSp mod">
        <pc:chgData name="Sean" userId="5a39ee7a-b8f9-4572-a513-05f0ad59096c" providerId="ADAL" clId="{909C0D68-C65F-4FDF-BB8D-6B1FA372880C}" dt="2020-07-15T18:17:42.672" v="4814" actId="20577"/>
        <pc:sldMkLst>
          <pc:docMk/>
          <pc:sldMk cId="3067783272" sldId="317"/>
        </pc:sldMkLst>
        <pc:spChg chg="mod">
          <ac:chgData name="Sean" userId="5a39ee7a-b8f9-4572-a513-05f0ad59096c" providerId="ADAL" clId="{909C0D68-C65F-4FDF-BB8D-6B1FA372880C}" dt="2020-07-15T18:17:42.672" v="4814" actId="20577"/>
          <ac:spMkLst>
            <pc:docMk/>
            <pc:sldMk cId="3067783272" sldId="317"/>
            <ac:spMk id="11" creationId="{B1394C6E-BC12-4CEB-BEA9-1AB06A58FD55}"/>
          </ac:spMkLst>
        </pc:spChg>
      </pc:sldChg>
      <pc:sldChg chg="modSp mod">
        <pc:chgData name="Sean" userId="5a39ee7a-b8f9-4572-a513-05f0ad59096c" providerId="ADAL" clId="{909C0D68-C65F-4FDF-BB8D-6B1FA372880C}" dt="2020-07-15T19:58:24.321" v="6268" actId="20577"/>
        <pc:sldMkLst>
          <pc:docMk/>
          <pc:sldMk cId="2969640032" sldId="318"/>
        </pc:sldMkLst>
        <pc:spChg chg="mod">
          <ac:chgData name="Sean" userId="5a39ee7a-b8f9-4572-a513-05f0ad59096c" providerId="ADAL" clId="{909C0D68-C65F-4FDF-BB8D-6B1FA372880C}" dt="2020-07-15T19:58:24.321" v="6268" actId="20577"/>
          <ac:spMkLst>
            <pc:docMk/>
            <pc:sldMk cId="2969640032" sldId="318"/>
            <ac:spMk id="8" creationId="{956B7A9E-E5FE-4A82-9CD5-FE3278C151A0}"/>
          </ac:spMkLst>
        </pc:spChg>
        <pc:spChg chg="mod">
          <ac:chgData name="Sean" userId="5a39ee7a-b8f9-4572-a513-05f0ad59096c" providerId="ADAL" clId="{909C0D68-C65F-4FDF-BB8D-6B1FA372880C}" dt="2020-07-15T19:57:58.749" v="6230" actId="20577"/>
          <ac:spMkLst>
            <pc:docMk/>
            <pc:sldMk cId="2969640032" sldId="318"/>
            <ac:spMk id="11" creationId="{B1394C6E-BC12-4CEB-BEA9-1AB06A58FD55}"/>
          </ac:spMkLst>
        </pc:spChg>
      </pc:sldChg>
      <pc:sldChg chg="del">
        <pc:chgData name="Sean" userId="5a39ee7a-b8f9-4572-a513-05f0ad59096c" providerId="ADAL" clId="{909C0D68-C65F-4FDF-BB8D-6B1FA372880C}" dt="2020-07-15T20:08:14.902" v="6575" actId="47"/>
        <pc:sldMkLst>
          <pc:docMk/>
          <pc:sldMk cId="205116721" sldId="320"/>
        </pc:sldMkLst>
      </pc:sldChg>
      <pc:sldChg chg="del">
        <pc:chgData name="Sean" userId="5a39ee7a-b8f9-4572-a513-05f0ad59096c" providerId="ADAL" clId="{909C0D68-C65F-4FDF-BB8D-6B1FA372880C}" dt="2020-07-15T20:08:16.636" v="6576" actId="47"/>
        <pc:sldMkLst>
          <pc:docMk/>
          <pc:sldMk cId="4238890120" sldId="321"/>
        </pc:sldMkLst>
      </pc:sldChg>
      <pc:sldChg chg="del">
        <pc:chgData name="Sean" userId="5a39ee7a-b8f9-4572-a513-05f0ad59096c" providerId="ADAL" clId="{909C0D68-C65F-4FDF-BB8D-6B1FA372880C}" dt="2020-07-15T20:08:17.792" v="6577" actId="47"/>
        <pc:sldMkLst>
          <pc:docMk/>
          <pc:sldMk cId="3526479684" sldId="322"/>
        </pc:sldMkLst>
      </pc:sldChg>
      <pc:sldChg chg="del">
        <pc:chgData name="Sean" userId="5a39ee7a-b8f9-4572-a513-05f0ad59096c" providerId="ADAL" clId="{909C0D68-C65F-4FDF-BB8D-6B1FA372880C}" dt="2020-07-15T20:08:25.931" v="6584" actId="47"/>
        <pc:sldMkLst>
          <pc:docMk/>
          <pc:sldMk cId="1528401800" sldId="323"/>
        </pc:sldMkLst>
      </pc:sldChg>
      <pc:sldChg chg="del">
        <pc:chgData name="Sean" userId="5a39ee7a-b8f9-4572-a513-05f0ad59096c" providerId="ADAL" clId="{909C0D68-C65F-4FDF-BB8D-6B1FA372880C}" dt="2020-07-15T19:58:29.790" v="6269" actId="2696"/>
        <pc:sldMkLst>
          <pc:docMk/>
          <pc:sldMk cId="3872447202" sldId="325"/>
        </pc:sldMkLst>
      </pc:sldChg>
      <pc:sldChg chg="addSp delSp modSp del mod">
        <pc:chgData name="Sean" userId="5a39ee7a-b8f9-4572-a513-05f0ad59096c" providerId="ADAL" clId="{909C0D68-C65F-4FDF-BB8D-6B1FA372880C}" dt="2020-07-15T15:32:41.197" v="891" actId="2696"/>
        <pc:sldMkLst>
          <pc:docMk/>
          <pc:sldMk cId="1002461041" sldId="326"/>
        </pc:sldMkLst>
        <pc:spChg chg="del">
          <ac:chgData name="Sean" userId="5a39ee7a-b8f9-4572-a513-05f0ad59096c" providerId="ADAL" clId="{909C0D68-C65F-4FDF-BB8D-6B1FA372880C}" dt="2020-07-15T15:26:01.006" v="738" actId="478"/>
          <ac:spMkLst>
            <pc:docMk/>
            <pc:sldMk cId="1002461041" sldId="326"/>
            <ac:spMk id="2" creationId="{75255DAD-08F5-4FB2-9426-9ABDB7130F73}"/>
          </ac:spMkLst>
        </pc:spChg>
        <pc:spChg chg="mod">
          <ac:chgData name="Sean" userId="5a39ee7a-b8f9-4572-a513-05f0ad59096c" providerId="ADAL" clId="{909C0D68-C65F-4FDF-BB8D-6B1FA372880C}" dt="2020-07-15T15:25:24.854" v="736" actId="1076"/>
          <ac:spMkLst>
            <pc:docMk/>
            <pc:sldMk cId="1002461041" sldId="326"/>
            <ac:spMk id="6" creationId="{7D3EF81E-38FF-4486-AB07-CC91CBF41356}"/>
          </ac:spMkLst>
        </pc:spChg>
        <pc:spChg chg="mod">
          <ac:chgData name="Sean" userId="5a39ee7a-b8f9-4572-a513-05f0ad59096c" providerId="ADAL" clId="{909C0D68-C65F-4FDF-BB8D-6B1FA372880C}" dt="2020-07-15T15:26:12.968" v="746" actId="20577"/>
          <ac:spMkLst>
            <pc:docMk/>
            <pc:sldMk cId="1002461041" sldId="326"/>
            <ac:spMk id="22" creationId="{A4D28950-AE76-42F2-A7C6-6BD0D59E78B0}"/>
          </ac:spMkLst>
        </pc:spChg>
        <pc:spChg chg="del">
          <ac:chgData name="Sean" userId="5a39ee7a-b8f9-4572-a513-05f0ad59096c" providerId="ADAL" clId="{909C0D68-C65F-4FDF-BB8D-6B1FA372880C}" dt="2020-07-15T15:26:06.187" v="742" actId="478"/>
          <ac:spMkLst>
            <pc:docMk/>
            <pc:sldMk cId="1002461041" sldId="326"/>
            <ac:spMk id="29" creationId="{3499BA15-3802-4EB6-B0BF-15AC04168DC7}"/>
          </ac:spMkLst>
        </pc:spChg>
        <pc:grpChg chg="del">
          <ac:chgData name="Sean" userId="5a39ee7a-b8f9-4572-a513-05f0ad59096c" providerId="ADAL" clId="{909C0D68-C65F-4FDF-BB8D-6B1FA372880C}" dt="2020-07-15T15:26:07.818" v="744" actId="478"/>
          <ac:grpSpMkLst>
            <pc:docMk/>
            <pc:sldMk cId="1002461041" sldId="326"/>
            <ac:grpSpMk id="12" creationId="{733FDAC0-58ED-4C1F-875C-221B6EDF4D2B}"/>
          </ac:grpSpMkLst>
        </pc:grpChg>
        <pc:grpChg chg="del">
          <ac:chgData name="Sean" userId="5a39ee7a-b8f9-4572-a513-05f0ad59096c" providerId="ADAL" clId="{909C0D68-C65F-4FDF-BB8D-6B1FA372880C}" dt="2020-07-15T15:26:05.341" v="741" actId="478"/>
          <ac:grpSpMkLst>
            <pc:docMk/>
            <pc:sldMk cId="1002461041" sldId="326"/>
            <ac:grpSpMk id="24" creationId="{D798C99D-93D4-4138-9EAB-B0539B5D0E43}"/>
          </ac:grpSpMkLst>
        </pc:grpChg>
        <pc:picChg chg="add mod">
          <ac:chgData name="Sean" userId="5a39ee7a-b8f9-4572-a513-05f0ad59096c" providerId="ADAL" clId="{909C0D68-C65F-4FDF-BB8D-6B1FA372880C}" dt="2020-07-15T15:26:09.653" v="745" actId="1076"/>
          <ac:picMkLst>
            <pc:docMk/>
            <pc:sldMk cId="1002461041" sldId="326"/>
            <ac:picMk id="4" creationId="{BF7CE8C9-5521-4DFA-A3AE-C64A05B5DB08}"/>
          </ac:picMkLst>
        </pc:picChg>
        <pc:picChg chg="add del">
          <ac:chgData name="Sean" userId="5a39ee7a-b8f9-4572-a513-05f0ad59096c" providerId="ADAL" clId="{909C0D68-C65F-4FDF-BB8D-6B1FA372880C}" dt="2020-07-15T15:27:00.233" v="748"/>
          <ac:picMkLst>
            <pc:docMk/>
            <pc:sldMk cId="1002461041" sldId="326"/>
            <ac:picMk id="7" creationId="{B02C623B-7E92-4056-9F2C-32B996B4F4B1}"/>
          </ac:picMkLst>
        </pc:picChg>
        <pc:picChg chg="del">
          <ac:chgData name="Sean" userId="5a39ee7a-b8f9-4572-a513-05f0ad59096c" providerId="ADAL" clId="{909C0D68-C65F-4FDF-BB8D-6B1FA372880C}" dt="2020-07-15T15:25:59.565" v="737" actId="478"/>
          <ac:picMkLst>
            <pc:docMk/>
            <pc:sldMk cId="1002461041" sldId="326"/>
            <ac:picMk id="28" creationId="{F75864CB-FAB5-49C0-B65C-0E744F6CBE0B}"/>
          </ac:picMkLst>
        </pc:picChg>
        <pc:cxnChg chg="del">
          <ac:chgData name="Sean" userId="5a39ee7a-b8f9-4572-a513-05f0ad59096c" providerId="ADAL" clId="{909C0D68-C65F-4FDF-BB8D-6B1FA372880C}" dt="2020-07-15T15:26:07.218" v="743" actId="478"/>
          <ac:cxnSpMkLst>
            <pc:docMk/>
            <pc:sldMk cId="1002461041" sldId="326"/>
            <ac:cxnSpMk id="23" creationId="{F5D2FA5C-D905-49B3-891D-646DF4CC3116}"/>
          </ac:cxnSpMkLst>
        </pc:cxnChg>
      </pc:sldChg>
      <pc:sldChg chg="addSp delSp modSp mod modNotesTx">
        <pc:chgData name="Sean" userId="5a39ee7a-b8f9-4572-a513-05f0ad59096c" providerId="ADAL" clId="{909C0D68-C65F-4FDF-BB8D-6B1FA372880C}" dt="2020-07-15T19:40:08.438" v="5330" actId="20577"/>
        <pc:sldMkLst>
          <pc:docMk/>
          <pc:sldMk cId="3102383844" sldId="327"/>
        </pc:sldMkLst>
        <pc:spChg chg="add del">
          <ac:chgData name="Sean" userId="5a39ee7a-b8f9-4572-a513-05f0ad59096c" providerId="ADAL" clId="{909C0D68-C65F-4FDF-BB8D-6B1FA372880C}" dt="2020-07-15T19:14:09.069" v="5189" actId="22"/>
          <ac:spMkLst>
            <pc:docMk/>
            <pc:sldMk cId="3102383844" sldId="327"/>
            <ac:spMk id="3" creationId="{F14B6B00-39E1-4E21-B10B-C0CF72154FF2}"/>
          </ac:spMkLst>
        </pc:spChg>
        <pc:spChg chg="add">
          <ac:chgData name="Sean" userId="5a39ee7a-b8f9-4572-a513-05f0ad59096c" providerId="ADAL" clId="{909C0D68-C65F-4FDF-BB8D-6B1FA372880C}" dt="2020-07-15T19:14:11.522" v="5191" actId="22"/>
          <ac:spMkLst>
            <pc:docMk/>
            <pc:sldMk cId="3102383844" sldId="327"/>
            <ac:spMk id="4" creationId="{6CB1B728-15BA-443B-A2A7-6D84F3848ED9}"/>
          </ac:spMkLst>
        </pc:spChg>
        <pc:spChg chg="add mod">
          <ac:chgData name="Sean" userId="5a39ee7a-b8f9-4572-a513-05f0ad59096c" providerId="ADAL" clId="{909C0D68-C65F-4FDF-BB8D-6B1FA372880C}" dt="2020-07-15T19:40:08.438" v="5330" actId="20577"/>
          <ac:spMkLst>
            <pc:docMk/>
            <pc:sldMk cId="3102383844" sldId="327"/>
            <ac:spMk id="5" creationId="{C0D57535-C759-42DA-A7F0-B82DC5F8B987}"/>
          </ac:spMkLst>
        </pc:spChg>
        <pc:spChg chg="del">
          <ac:chgData name="Sean" userId="5a39ee7a-b8f9-4572-a513-05f0ad59096c" providerId="ADAL" clId="{909C0D68-C65F-4FDF-BB8D-6B1FA372880C}" dt="2020-07-15T19:14:10.929" v="5190" actId="478"/>
          <ac:spMkLst>
            <pc:docMk/>
            <pc:sldMk cId="3102383844" sldId="327"/>
            <ac:spMk id="6" creationId="{7D3EF81E-38FF-4486-AB07-CC91CBF41356}"/>
          </ac:spMkLst>
        </pc:spChg>
        <pc:spChg chg="mod">
          <ac:chgData name="Sean" userId="5a39ee7a-b8f9-4572-a513-05f0ad59096c" providerId="ADAL" clId="{909C0D68-C65F-4FDF-BB8D-6B1FA372880C}" dt="2020-07-15T19:17:06.377" v="5277" actId="1076"/>
          <ac:spMkLst>
            <pc:docMk/>
            <pc:sldMk cId="3102383844" sldId="327"/>
            <ac:spMk id="30" creationId="{D60A8AA2-7AD6-4312-AF66-B7CEFC4BD235}"/>
          </ac:spMkLst>
        </pc:spChg>
        <pc:spChg chg="mod">
          <ac:chgData name="Sean" userId="5a39ee7a-b8f9-4572-a513-05f0ad59096c" providerId="ADAL" clId="{909C0D68-C65F-4FDF-BB8D-6B1FA372880C}" dt="2020-07-15T19:17:09.251" v="5278" actId="1076"/>
          <ac:spMkLst>
            <pc:docMk/>
            <pc:sldMk cId="3102383844" sldId="327"/>
            <ac:spMk id="64" creationId="{62B43A0B-B506-4B07-A047-C43A6A7DBC8F}"/>
          </ac:spMkLst>
        </pc:spChg>
        <pc:grpChg chg="add mod">
          <ac:chgData name="Sean" userId="5a39ee7a-b8f9-4572-a513-05f0ad59096c" providerId="ADAL" clId="{909C0D68-C65F-4FDF-BB8D-6B1FA372880C}" dt="2020-07-15T19:13:49.119" v="5186" actId="1076"/>
          <ac:grpSpMkLst>
            <pc:docMk/>
            <pc:sldMk cId="3102383844" sldId="327"/>
            <ac:grpSpMk id="2" creationId="{B59DB680-4E86-41FD-A985-C5C120510555}"/>
          </ac:grpSpMkLst>
        </pc:grpChg>
      </pc:sldChg>
      <pc:sldChg chg="del">
        <pc:chgData name="Sean" userId="5a39ee7a-b8f9-4572-a513-05f0ad59096c" providerId="ADAL" clId="{909C0D68-C65F-4FDF-BB8D-6B1FA372880C}" dt="2020-07-15T20:08:20.214" v="6578" actId="47"/>
        <pc:sldMkLst>
          <pc:docMk/>
          <pc:sldMk cId="2051071443" sldId="328"/>
        </pc:sldMkLst>
      </pc:sldChg>
      <pc:sldChg chg="del">
        <pc:chgData name="Sean" userId="5a39ee7a-b8f9-4572-a513-05f0ad59096c" providerId="ADAL" clId="{909C0D68-C65F-4FDF-BB8D-6B1FA372880C}" dt="2020-07-15T19:17:32.875" v="5279" actId="2696"/>
        <pc:sldMkLst>
          <pc:docMk/>
          <pc:sldMk cId="845772608" sldId="329"/>
        </pc:sldMkLst>
      </pc:sldChg>
      <pc:sldChg chg="addSp delSp modSp add mod delAnim modNotesTx">
        <pc:chgData name="Sean" userId="5a39ee7a-b8f9-4572-a513-05f0ad59096c" providerId="ADAL" clId="{909C0D68-C65F-4FDF-BB8D-6B1FA372880C}" dt="2020-07-15T18:01:25.325" v="2335" actId="20577"/>
        <pc:sldMkLst>
          <pc:docMk/>
          <pc:sldMk cId="1280583216" sldId="330"/>
        </pc:sldMkLst>
        <pc:spChg chg="del">
          <ac:chgData name="Sean" userId="5a39ee7a-b8f9-4572-a513-05f0ad59096c" providerId="ADAL" clId="{909C0D68-C65F-4FDF-BB8D-6B1FA372880C}" dt="2020-07-15T14:35:46.912" v="96" actId="478"/>
          <ac:spMkLst>
            <pc:docMk/>
            <pc:sldMk cId="1280583216" sldId="330"/>
            <ac:spMk id="5" creationId="{559BA32E-2149-4D1A-883B-7BCF2F42CB70}"/>
          </ac:spMkLst>
        </pc:spChg>
        <pc:spChg chg="mod">
          <ac:chgData name="Sean" userId="5a39ee7a-b8f9-4572-a513-05f0ad59096c" providerId="ADAL" clId="{909C0D68-C65F-4FDF-BB8D-6B1FA372880C}" dt="2020-07-15T17:59:18.356" v="2061" actId="1076"/>
          <ac:spMkLst>
            <pc:docMk/>
            <pc:sldMk cId="1280583216" sldId="330"/>
            <ac:spMk id="6" creationId="{7D3EF81E-38FF-4486-AB07-CC91CBF41356}"/>
          </ac:spMkLst>
        </pc:spChg>
        <pc:spChg chg="del">
          <ac:chgData name="Sean" userId="5a39ee7a-b8f9-4572-a513-05f0ad59096c" providerId="ADAL" clId="{909C0D68-C65F-4FDF-BB8D-6B1FA372880C}" dt="2020-07-15T14:34:14.875" v="69" actId="478"/>
          <ac:spMkLst>
            <pc:docMk/>
            <pc:sldMk cId="1280583216" sldId="330"/>
            <ac:spMk id="7" creationId="{BA3954E2-F5A9-4DA2-84D5-B30ADF5D2667}"/>
          </ac:spMkLst>
        </pc:spChg>
        <pc:spChg chg="del">
          <ac:chgData name="Sean" userId="5a39ee7a-b8f9-4572-a513-05f0ad59096c" providerId="ADAL" clId="{909C0D68-C65F-4FDF-BB8D-6B1FA372880C}" dt="2020-07-15T14:35:44.854" v="95" actId="478"/>
          <ac:spMkLst>
            <pc:docMk/>
            <pc:sldMk cId="1280583216" sldId="330"/>
            <ac:spMk id="13" creationId="{B4BD8CEA-433C-4961-B85C-66CCCF939407}"/>
          </ac:spMkLst>
        </pc:spChg>
        <pc:spChg chg="mod">
          <ac:chgData name="Sean" userId="5a39ee7a-b8f9-4572-a513-05f0ad59096c" providerId="ADAL" clId="{909C0D68-C65F-4FDF-BB8D-6B1FA372880C}" dt="2020-07-15T14:35:04.244" v="93" actId="20577"/>
          <ac:spMkLst>
            <pc:docMk/>
            <pc:sldMk cId="1280583216" sldId="330"/>
            <ac:spMk id="22" creationId="{A4D28950-AE76-42F2-A7C6-6BD0D59E78B0}"/>
          </ac:spMkLst>
        </pc:spChg>
        <pc:grpChg chg="mod">
          <ac:chgData name="Sean" userId="5a39ee7a-b8f9-4572-a513-05f0ad59096c" providerId="ADAL" clId="{909C0D68-C65F-4FDF-BB8D-6B1FA372880C}" dt="2020-07-15T14:35:11.104" v="94" actId="1076"/>
          <ac:grpSpMkLst>
            <pc:docMk/>
            <pc:sldMk cId="1280583216" sldId="330"/>
            <ac:grpSpMk id="8" creationId="{6974A1EB-5C09-4260-82E0-B4E0AE989C6D}"/>
          </ac:grpSpMkLst>
        </pc:grpChg>
        <pc:picChg chg="add mod">
          <ac:chgData name="Sean" userId="5a39ee7a-b8f9-4572-a513-05f0ad59096c" providerId="ADAL" clId="{909C0D68-C65F-4FDF-BB8D-6B1FA372880C}" dt="2020-07-15T17:59:31.542" v="2065" actId="1076"/>
          <ac:picMkLst>
            <pc:docMk/>
            <pc:sldMk cId="1280583216" sldId="330"/>
            <ac:picMk id="2" creationId="{696812C0-B1DD-4BAD-9ED4-1A20D805D1D5}"/>
          </ac:picMkLst>
        </pc:picChg>
        <pc:picChg chg="del">
          <ac:chgData name="Sean" userId="5a39ee7a-b8f9-4572-a513-05f0ad59096c" providerId="ADAL" clId="{909C0D68-C65F-4FDF-BB8D-6B1FA372880C}" dt="2020-07-15T14:34:07.482" v="65" actId="478"/>
          <ac:picMkLst>
            <pc:docMk/>
            <pc:sldMk cId="1280583216" sldId="330"/>
            <ac:picMk id="4" creationId="{3B7FC347-DC58-453B-B39D-6F161BF10A59}"/>
          </ac:picMkLst>
        </pc:picChg>
      </pc:sldChg>
      <pc:sldChg chg="add modNotesTx">
        <pc:chgData name="Sean" userId="5a39ee7a-b8f9-4572-a513-05f0ad59096c" providerId="ADAL" clId="{909C0D68-C65F-4FDF-BB8D-6B1FA372880C}" dt="2020-07-15T17:58:57.096" v="2039" actId="20577"/>
        <pc:sldMkLst>
          <pc:docMk/>
          <pc:sldMk cId="3085464851" sldId="331"/>
        </pc:sldMkLst>
      </pc:sldChg>
      <pc:sldChg chg="addSp delSp modSp add mod modNotesTx">
        <pc:chgData name="Sean" userId="5a39ee7a-b8f9-4572-a513-05f0ad59096c" providerId="ADAL" clId="{909C0D68-C65F-4FDF-BB8D-6B1FA372880C}" dt="2020-07-15T18:02:22.111" v="2562" actId="20577"/>
        <pc:sldMkLst>
          <pc:docMk/>
          <pc:sldMk cId="3125373353" sldId="332"/>
        </pc:sldMkLst>
        <pc:spChg chg="add mod">
          <ac:chgData name="Sean" userId="5a39ee7a-b8f9-4572-a513-05f0ad59096c" providerId="ADAL" clId="{909C0D68-C65F-4FDF-BB8D-6B1FA372880C}" dt="2020-07-15T15:22:29.636" v="675" actId="1076"/>
          <ac:spMkLst>
            <pc:docMk/>
            <pc:sldMk cId="3125373353" sldId="332"/>
            <ac:spMk id="3" creationId="{B390B358-8131-41D2-B58E-7A91AD1B25CE}"/>
          </ac:spMkLst>
        </pc:spChg>
        <pc:picChg chg="del">
          <ac:chgData name="Sean" userId="5a39ee7a-b8f9-4572-a513-05f0ad59096c" providerId="ADAL" clId="{909C0D68-C65F-4FDF-BB8D-6B1FA372880C}" dt="2020-07-15T15:20:31.007" v="518" actId="478"/>
          <ac:picMkLst>
            <pc:docMk/>
            <pc:sldMk cId="3125373353" sldId="332"/>
            <ac:picMk id="2" creationId="{696812C0-B1DD-4BAD-9ED4-1A20D805D1D5}"/>
          </ac:picMkLst>
        </pc:picChg>
      </pc:sldChg>
      <pc:sldChg chg="addSp delSp modSp add mod ord modNotesTx">
        <pc:chgData name="Sean" userId="5a39ee7a-b8f9-4572-a513-05f0ad59096c" providerId="ADAL" clId="{909C0D68-C65F-4FDF-BB8D-6B1FA372880C}" dt="2020-07-15T19:40:02.518" v="5326" actId="20577"/>
        <pc:sldMkLst>
          <pc:docMk/>
          <pc:sldMk cId="2478196927" sldId="333"/>
        </pc:sldMkLst>
        <pc:spChg chg="add mod">
          <ac:chgData name="Sean" userId="5a39ee7a-b8f9-4572-a513-05f0ad59096c" providerId="ADAL" clId="{909C0D68-C65F-4FDF-BB8D-6B1FA372880C}" dt="2020-07-15T19:40:02.518" v="5326" actId="20577"/>
          <ac:spMkLst>
            <pc:docMk/>
            <pc:sldMk cId="2478196927" sldId="333"/>
            <ac:spMk id="3" creationId="{F14A5A3B-9103-45D4-9905-C7DE37391A82}"/>
          </ac:spMkLst>
        </pc:spChg>
        <pc:spChg chg="add del mod">
          <ac:chgData name="Sean" userId="5a39ee7a-b8f9-4572-a513-05f0ad59096c" providerId="ADAL" clId="{909C0D68-C65F-4FDF-BB8D-6B1FA372880C}" dt="2020-07-15T18:23:45.929" v="5054" actId="14100"/>
          <ac:spMkLst>
            <pc:docMk/>
            <pc:sldMk cId="2478196927" sldId="333"/>
            <ac:spMk id="6" creationId="{7D3EF81E-38FF-4486-AB07-CC91CBF41356}"/>
          </ac:spMkLst>
        </pc:spChg>
      </pc:sldChg>
      <pc:sldChg chg="addSp modSp mod modNotesTx">
        <pc:chgData name="Sean" userId="5a39ee7a-b8f9-4572-a513-05f0ad59096c" providerId="ADAL" clId="{909C0D68-C65F-4FDF-BB8D-6B1FA372880C}" dt="2020-07-15T18:20:55.083" v="4888" actId="20577"/>
        <pc:sldMkLst>
          <pc:docMk/>
          <pc:sldMk cId="3525207780" sldId="334"/>
        </pc:sldMkLst>
        <pc:spChg chg="add mod">
          <ac:chgData name="Sean" userId="5a39ee7a-b8f9-4572-a513-05f0ad59096c" providerId="ADAL" clId="{909C0D68-C65F-4FDF-BB8D-6B1FA372880C}" dt="2020-07-15T15:31:53.975" v="888" actId="1076"/>
          <ac:spMkLst>
            <pc:docMk/>
            <pc:sldMk cId="3525207780" sldId="334"/>
            <ac:spMk id="2" creationId="{8A73363D-37C4-48A2-B076-F3DDF3BAE845}"/>
          </ac:spMkLst>
        </pc:spChg>
        <pc:spChg chg="mod">
          <ac:chgData name="Sean" userId="5a39ee7a-b8f9-4572-a513-05f0ad59096c" providerId="ADAL" clId="{909C0D68-C65F-4FDF-BB8D-6B1FA372880C}" dt="2020-07-15T15:27:21.697" v="803" actId="20577"/>
          <ac:spMkLst>
            <pc:docMk/>
            <pc:sldMk cId="3525207780" sldId="334"/>
            <ac:spMk id="5" creationId="{7E838F7E-B35D-4752-9995-B967DC48B9BA}"/>
          </ac:spMkLst>
        </pc:spChg>
        <pc:spChg chg="add mod">
          <ac:chgData name="Sean" userId="5a39ee7a-b8f9-4572-a513-05f0ad59096c" providerId="ADAL" clId="{909C0D68-C65F-4FDF-BB8D-6B1FA372880C}" dt="2020-07-15T15:30:11.540" v="885" actId="1076"/>
          <ac:spMkLst>
            <pc:docMk/>
            <pc:sldMk cId="3525207780" sldId="334"/>
            <ac:spMk id="6" creationId="{405EDF7E-0F1F-4C82-BD0E-28453DDC1025}"/>
          </ac:spMkLst>
        </pc:spChg>
      </pc:sldChg>
      <pc:sldChg chg="addSp delSp modSp add mod">
        <pc:chgData name="Sean" userId="5a39ee7a-b8f9-4572-a513-05f0ad59096c" providerId="ADAL" clId="{909C0D68-C65F-4FDF-BB8D-6B1FA372880C}" dt="2020-07-15T18:16:16.284" v="4795" actId="115"/>
        <pc:sldMkLst>
          <pc:docMk/>
          <pc:sldMk cId="3587535024" sldId="335"/>
        </pc:sldMkLst>
        <pc:spChg chg="add del">
          <ac:chgData name="Sean" userId="5a39ee7a-b8f9-4572-a513-05f0ad59096c" providerId="ADAL" clId="{909C0D68-C65F-4FDF-BB8D-6B1FA372880C}" dt="2020-07-15T18:10:03.127" v="3996" actId="478"/>
          <ac:spMkLst>
            <pc:docMk/>
            <pc:sldMk cId="3587535024" sldId="335"/>
            <ac:spMk id="2" creationId="{8A73363D-37C4-48A2-B076-F3DDF3BAE845}"/>
          </ac:spMkLst>
        </pc:spChg>
        <pc:spChg chg="mod">
          <ac:chgData name="Sean" userId="5a39ee7a-b8f9-4572-a513-05f0ad59096c" providerId="ADAL" clId="{909C0D68-C65F-4FDF-BB8D-6B1FA372880C}" dt="2020-07-15T18:09:47.886" v="3991" actId="20577"/>
          <ac:spMkLst>
            <pc:docMk/>
            <pc:sldMk cId="3587535024" sldId="335"/>
            <ac:spMk id="5" creationId="{7E838F7E-B35D-4752-9995-B967DC48B9BA}"/>
          </ac:spMkLst>
        </pc:spChg>
        <pc:spChg chg="add del">
          <ac:chgData name="Sean" userId="5a39ee7a-b8f9-4572-a513-05f0ad59096c" providerId="ADAL" clId="{909C0D68-C65F-4FDF-BB8D-6B1FA372880C}" dt="2020-07-15T18:10:03.127" v="3996" actId="478"/>
          <ac:spMkLst>
            <pc:docMk/>
            <pc:sldMk cId="3587535024" sldId="335"/>
            <ac:spMk id="6" creationId="{405EDF7E-0F1F-4C82-BD0E-28453DDC1025}"/>
          </ac:spMkLst>
        </pc:spChg>
        <pc:spChg chg="del mod">
          <ac:chgData name="Sean" userId="5a39ee7a-b8f9-4572-a513-05f0ad59096c" providerId="ADAL" clId="{909C0D68-C65F-4FDF-BB8D-6B1FA372880C}" dt="2020-07-15T18:09:59.909" v="3995" actId="478"/>
          <ac:spMkLst>
            <pc:docMk/>
            <pc:sldMk cId="3587535024" sldId="335"/>
            <ac:spMk id="7" creationId="{6D56EAF6-5539-4A0B-B7B0-7E86BED3AB26}"/>
          </ac:spMkLst>
        </pc:spChg>
        <pc:spChg chg="add mod">
          <ac:chgData name="Sean" userId="5a39ee7a-b8f9-4572-a513-05f0ad59096c" providerId="ADAL" clId="{909C0D68-C65F-4FDF-BB8D-6B1FA372880C}" dt="2020-07-15T18:11:52.727" v="4233" actId="20577"/>
          <ac:spMkLst>
            <pc:docMk/>
            <pc:sldMk cId="3587535024" sldId="335"/>
            <ac:spMk id="8" creationId="{B4177E3C-E4BF-4BC6-B44E-47E25F5EE51A}"/>
          </ac:spMkLst>
        </pc:spChg>
        <pc:spChg chg="add mod">
          <ac:chgData name="Sean" userId="5a39ee7a-b8f9-4572-a513-05f0ad59096c" providerId="ADAL" clId="{909C0D68-C65F-4FDF-BB8D-6B1FA372880C}" dt="2020-07-15T18:16:16.284" v="4795" actId="115"/>
          <ac:spMkLst>
            <pc:docMk/>
            <pc:sldMk cId="3587535024" sldId="335"/>
            <ac:spMk id="9" creationId="{F201C5C6-092B-4F78-90A3-6DD6BA5E32E5}"/>
          </ac:spMkLst>
        </pc:spChg>
        <pc:spChg chg="del">
          <ac:chgData name="Sean" userId="5a39ee7a-b8f9-4572-a513-05f0ad59096c" providerId="ADAL" clId="{909C0D68-C65F-4FDF-BB8D-6B1FA372880C}" dt="2020-07-15T18:10:05.090" v="3997" actId="478"/>
          <ac:spMkLst>
            <pc:docMk/>
            <pc:sldMk cId="3587535024" sldId="335"/>
            <ac:spMk id="10" creationId="{7B9FAA93-6F3B-44F1-B4E9-713AD1DD7727}"/>
          </ac:spMkLst>
        </pc:spChg>
        <pc:spChg chg="add del">
          <ac:chgData name="Sean" userId="5a39ee7a-b8f9-4572-a513-05f0ad59096c" providerId="ADAL" clId="{909C0D68-C65F-4FDF-BB8D-6B1FA372880C}" dt="2020-07-15T18:10:03.127" v="3996" actId="478"/>
          <ac:spMkLst>
            <pc:docMk/>
            <pc:sldMk cId="3587535024" sldId="335"/>
            <ac:spMk id="12" creationId="{266BA4C9-CE27-462A-876C-90E3DAA2E57B}"/>
          </ac:spMkLst>
        </pc:spChg>
        <pc:spChg chg="add del mod">
          <ac:chgData name="Sean" userId="5a39ee7a-b8f9-4572-a513-05f0ad59096c" providerId="ADAL" clId="{909C0D68-C65F-4FDF-BB8D-6B1FA372880C}" dt="2020-07-15T18:10:11.964" v="4000" actId="1076"/>
          <ac:spMkLst>
            <pc:docMk/>
            <pc:sldMk cId="3587535024" sldId="335"/>
            <ac:spMk id="14" creationId="{F788002D-EA53-418E-8DEA-C11660CB0541}"/>
          </ac:spMkLst>
        </pc:spChg>
        <pc:spChg chg="add del">
          <ac:chgData name="Sean" userId="5a39ee7a-b8f9-4572-a513-05f0ad59096c" providerId="ADAL" clId="{909C0D68-C65F-4FDF-BB8D-6B1FA372880C}" dt="2020-07-15T18:10:03.127" v="3996" actId="478"/>
          <ac:spMkLst>
            <pc:docMk/>
            <pc:sldMk cId="3587535024" sldId="335"/>
            <ac:spMk id="15" creationId="{084651C8-B654-45E8-A979-0BC0E4DB05D1}"/>
          </ac:spMkLst>
        </pc:spChg>
        <pc:picChg chg="add del">
          <ac:chgData name="Sean" userId="5a39ee7a-b8f9-4572-a513-05f0ad59096c" providerId="ADAL" clId="{909C0D68-C65F-4FDF-BB8D-6B1FA372880C}" dt="2020-07-15T18:10:03.127" v="3996" actId="478"/>
          <ac:picMkLst>
            <pc:docMk/>
            <pc:sldMk cId="3587535024" sldId="335"/>
            <ac:picMk id="3" creationId="{17C4F04D-7EFA-4A16-9432-A2555FF21957}"/>
          </ac:picMkLst>
        </pc:picChg>
        <pc:picChg chg="add del mod">
          <ac:chgData name="Sean" userId="5a39ee7a-b8f9-4572-a513-05f0ad59096c" providerId="ADAL" clId="{909C0D68-C65F-4FDF-BB8D-6B1FA372880C}" dt="2020-07-15T18:10:17.937" v="4001" actId="1076"/>
          <ac:picMkLst>
            <pc:docMk/>
            <pc:sldMk cId="3587535024" sldId="335"/>
            <ac:picMk id="16" creationId="{81368A51-07FE-45CB-AD31-5ACA677351C3}"/>
          </ac:picMkLst>
        </pc:picChg>
        <pc:picChg chg="add del">
          <ac:chgData name="Sean" userId="5a39ee7a-b8f9-4572-a513-05f0ad59096c" providerId="ADAL" clId="{909C0D68-C65F-4FDF-BB8D-6B1FA372880C}" dt="2020-07-15T18:10:03.127" v="3996" actId="478"/>
          <ac:picMkLst>
            <pc:docMk/>
            <pc:sldMk cId="3587535024" sldId="335"/>
            <ac:picMk id="1028" creationId="{BB021B5F-A2E6-49CA-98F4-C9E15EF36460}"/>
          </ac:picMkLst>
        </pc:picChg>
        <pc:picChg chg="add del">
          <ac:chgData name="Sean" userId="5a39ee7a-b8f9-4572-a513-05f0ad59096c" providerId="ADAL" clId="{909C0D68-C65F-4FDF-BB8D-6B1FA372880C}" dt="2020-07-15T18:10:06.590" v="3999" actId="478"/>
          <ac:picMkLst>
            <pc:docMk/>
            <pc:sldMk cId="3587535024" sldId="335"/>
            <ac:picMk id="4100" creationId="{9C88943B-86C4-4998-8E53-E4D0FEE70F1F}"/>
          </ac:picMkLst>
        </pc:picChg>
        <pc:picChg chg="add del">
          <ac:chgData name="Sean" userId="5a39ee7a-b8f9-4572-a513-05f0ad59096c" providerId="ADAL" clId="{909C0D68-C65F-4FDF-BB8D-6B1FA372880C}" dt="2020-07-15T18:10:05.793" v="3998" actId="478"/>
          <ac:picMkLst>
            <pc:docMk/>
            <pc:sldMk cId="3587535024" sldId="335"/>
            <ac:picMk id="4104" creationId="{FABD4CD0-DA3C-416E-8309-C026C5EB036C}"/>
          </ac:picMkLst>
        </pc:picChg>
      </pc:sldChg>
      <pc:sldChg chg="add del">
        <pc:chgData name="Sean" userId="5a39ee7a-b8f9-4572-a513-05f0ad59096c" providerId="ADAL" clId="{909C0D68-C65F-4FDF-BB8D-6B1FA372880C}" dt="2020-07-15T19:13:09.876" v="5182" actId="2696"/>
        <pc:sldMkLst>
          <pc:docMk/>
          <pc:sldMk cId="493048252" sldId="336"/>
        </pc:sldMkLst>
      </pc:sldChg>
      <pc:sldChg chg="addSp delSp modSp add mod">
        <pc:chgData name="Sean" userId="5a39ee7a-b8f9-4572-a513-05f0ad59096c" providerId="ADAL" clId="{909C0D68-C65F-4FDF-BB8D-6B1FA372880C}" dt="2020-07-15T19:53:42.016" v="6178" actId="1076"/>
        <pc:sldMkLst>
          <pc:docMk/>
          <pc:sldMk cId="2702951576" sldId="336"/>
        </pc:sldMkLst>
        <pc:spChg chg="mod">
          <ac:chgData name="Sean" userId="5a39ee7a-b8f9-4572-a513-05f0ad59096c" providerId="ADAL" clId="{909C0D68-C65F-4FDF-BB8D-6B1FA372880C}" dt="2020-07-15T19:44:10.011" v="5428" actId="1076"/>
          <ac:spMkLst>
            <pc:docMk/>
            <pc:sldMk cId="2702951576" sldId="336"/>
            <ac:spMk id="2" creationId="{F81E6F63-B7C4-45BC-9BAA-805608889A9B}"/>
          </ac:spMkLst>
        </pc:spChg>
        <pc:spChg chg="del">
          <ac:chgData name="Sean" userId="5a39ee7a-b8f9-4572-a513-05f0ad59096c" providerId="ADAL" clId="{909C0D68-C65F-4FDF-BB8D-6B1FA372880C}" dt="2020-07-15T19:43:47.834" v="5368" actId="478"/>
          <ac:spMkLst>
            <pc:docMk/>
            <pc:sldMk cId="2702951576" sldId="336"/>
            <ac:spMk id="4" creationId="{99290781-6F92-467D-8470-E6C7536B7431}"/>
          </ac:spMkLst>
        </pc:spChg>
        <pc:spChg chg="del">
          <ac:chgData name="Sean" userId="5a39ee7a-b8f9-4572-a513-05f0ad59096c" providerId="ADAL" clId="{909C0D68-C65F-4FDF-BB8D-6B1FA372880C}" dt="2020-07-15T19:43:46.054" v="5367" actId="478"/>
          <ac:spMkLst>
            <pc:docMk/>
            <pc:sldMk cId="2702951576" sldId="336"/>
            <ac:spMk id="5" creationId="{97CC1B0C-D2EE-440E-8D5B-95AEEB150C09}"/>
          </ac:spMkLst>
        </pc:spChg>
        <pc:spChg chg="add mod">
          <ac:chgData name="Sean" userId="5a39ee7a-b8f9-4572-a513-05f0ad59096c" providerId="ADAL" clId="{909C0D68-C65F-4FDF-BB8D-6B1FA372880C}" dt="2020-07-15T19:53:31.173" v="6174" actId="1076"/>
          <ac:spMkLst>
            <pc:docMk/>
            <pc:sldMk cId="2702951576" sldId="336"/>
            <ac:spMk id="6" creationId="{B615BE8C-1BEA-43B9-A21A-198F46B76FDC}"/>
          </ac:spMkLst>
        </pc:spChg>
        <pc:spChg chg="add mod">
          <ac:chgData name="Sean" userId="5a39ee7a-b8f9-4572-a513-05f0ad59096c" providerId="ADAL" clId="{909C0D68-C65F-4FDF-BB8D-6B1FA372880C}" dt="2020-07-15T19:53:35.189" v="6175" actId="1076"/>
          <ac:spMkLst>
            <pc:docMk/>
            <pc:sldMk cId="2702951576" sldId="336"/>
            <ac:spMk id="7" creationId="{3DFC595F-03A1-46B4-985E-ABDB7BF36A1A}"/>
          </ac:spMkLst>
        </pc:spChg>
        <pc:grpChg chg="del">
          <ac:chgData name="Sean" userId="5a39ee7a-b8f9-4572-a513-05f0ad59096c" providerId="ADAL" clId="{909C0D68-C65F-4FDF-BB8D-6B1FA372880C}" dt="2020-07-15T19:51:36.678" v="5895" actId="478"/>
          <ac:grpSpMkLst>
            <pc:docMk/>
            <pc:sldMk cId="2702951576" sldId="336"/>
            <ac:grpSpMk id="9" creationId="{34397E70-9298-4AB4-B0EB-10E8293DA842}"/>
          </ac:grpSpMkLst>
        </pc:grpChg>
        <pc:picChg chg="del">
          <ac:chgData name="Sean" userId="5a39ee7a-b8f9-4572-a513-05f0ad59096c" providerId="ADAL" clId="{909C0D68-C65F-4FDF-BB8D-6B1FA372880C}" dt="2020-07-15T19:43:44.538" v="5366" actId="478"/>
          <ac:picMkLst>
            <pc:docMk/>
            <pc:sldMk cId="2702951576" sldId="336"/>
            <ac:picMk id="3" creationId="{F6CE721C-7271-487A-8054-496631881553}"/>
          </ac:picMkLst>
        </pc:picChg>
        <pc:picChg chg="add mod">
          <ac:chgData name="Sean" userId="5a39ee7a-b8f9-4572-a513-05f0ad59096c" providerId="ADAL" clId="{909C0D68-C65F-4FDF-BB8D-6B1FA372880C}" dt="2020-07-15T19:53:42.016" v="6178" actId="1076"/>
          <ac:picMkLst>
            <pc:docMk/>
            <pc:sldMk cId="2702951576" sldId="336"/>
            <ac:picMk id="11" creationId="{81FC0EDD-B13C-41C7-9AF9-74DCCC5F2CF9}"/>
          </ac:picMkLst>
        </pc:picChg>
      </pc:sldChg>
      <pc:sldChg chg="addSp modSp add mod">
        <pc:chgData name="Sean" userId="5a39ee7a-b8f9-4572-a513-05f0ad59096c" providerId="ADAL" clId="{909C0D68-C65F-4FDF-BB8D-6B1FA372880C}" dt="2020-07-15T20:02:50.168" v="6336" actId="1076"/>
        <pc:sldMkLst>
          <pc:docMk/>
          <pc:sldMk cId="1950546363" sldId="337"/>
        </pc:sldMkLst>
        <pc:spChg chg="add mod">
          <ac:chgData name="Sean" userId="5a39ee7a-b8f9-4572-a513-05f0ad59096c" providerId="ADAL" clId="{909C0D68-C65F-4FDF-BB8D-6B1FA372880C}" dt="2020-07-15T20:02:06.729" v="6328" actId="14100"/>
          <ac:spMkLst>
            <pc:docMk/>
            <pc:sldMk cId="1950546363" sldId="337"/>
            <ac:spMk id="3" creationId="{1CB84A80-6B22-4660-B07E-84CAA44C54DF}"/>
          </ac:spMkLst>
        </pc:spChg>
        <pc:spChg chg="add mod">
          <ac:chgData name="Sean" userId="5a39ee7a-b8f9-4572-a513-05f0ad59096c" providerId="ADAL" clId="{909C0D68-C65F-4FDF-BB8D-6B1FA372880C}" dt="2020-07-15T20:02:50.168" v="6336" actId="1076"/>
          <ac:spMkLst>
            <pc:docMk/>
            <pc:sldMk cId="1950546363" sldId="337"/>
            <ac:spMk id="4" creationId="{B210193E-D177-4BA1-AC56-09C975A6BD61}"/>
          </ac:spMkLst>
        </pc:spChg>
        <pc:picChg chg="mod">
          <ac:chgData name="Sean" userId="5a39ee7a-b8f9-4572-a513-05f0ad59096c" providerId="ADAL" clId="{909C0D68-C65F-4FDF-BB8D-6B1FA372880C}" dt="2020-07-15T20:01:44.935" v="6321" actId="1076"/>
          <ac:picMkLst>
            <pc:docMk/>
            <pc:sldMk cId="1950546363" sldId="337"/>
            <ac:picMk id="5" creationId="{3B4334E2-2BCF-4F70-AA80-23A0D3516E99}"/>
          </ac:picMkLst>
        </pc:picChg>
      </pc:sldChg>
      <pc:sldChg chg="addSp delSp modSp add mod">
        <pc:chgData name="Sean" userId="5a39ee7a-b8f9-4572-a513-05f0ad59096c" providerId="ADAL" clId="{909C0D68-C65F-4FDF-BB8D-6B1FA372880C}" dt="2020-07-15T20:06:44.853" v="6463" actId="1076"/>
        <pc:sldMkLst>
          <pc:docMk/>
          <pc:sldMk cId="4083777686" sldId="338"/>
        </pc:sldMkLst>
        <pc:spChg chg="mod">
          <ac:chgData name="Sean" userId="5a39ee7a-b8f9-4572-a513-05f0ad59096c" providerId="ADAL" clId="{909C0D68-C65F-4FDF-BB8D-6B1FA372880C}" dt="2020-07-15T20:04:02.568" v="6403" actId="20577"/>
          <ac:spMkLst>
            <pc:docMk/>
            <pc:sldMk cId="4083777686" sldId="338"/>
            <ac:spMk id="2" creationId="{0AEB0240-A769-4446-AFF0-5DCBEB161F90}"/>
          </ac:spMkLst>
        </pc:spChg>
        <pc:spChg chg="del">
          <ac:chgData name="Sean" userId="5a39ee7a-b8f9-4572-a513-05f0ad59096c" providerId="ADAL" clId="{909C0D68-C65F-4FDF-BB8D-6B1FA372880C}" dt="2020-07-15T20:03:21.431" v="6340" actId="478"/>
          <ac:spMkLst>
            <pc:docMk/>
            <pc:sldMk cId="4083777686" sldId="338"/>
            <ac:spMk id="3" creationId="{1CB84A80-6B22-4660-B07E-84CAA44C54DF}"/>
          </ac:spMkLst>
        </pc:spChg>
        <pc:spChg chg="del">
          <ac:chgData name="Sean" userId="5a39ee7a-b8f9-4572-a513-05f0ad59096c" providerId="ADAL" clId="{909C0D68-C65F-4FDF-BB8D-6B1FA372880C}" dt="2020-07-15T20:03:20.213" v="6339" actId="478"/>
          <ac:spMkLst>
            <pc:docMk/>
            <pc:sldMk cId="4083777686" sldId="338"/>
            <ac:spMk id="4" creationId="{B210193E-D177-4BA1-AC56-09C975A6BD61}"/>
          </ac:spMkLst>
        </pc:spChg>
        <pc:spChg chg="add mod">
          <ac:chgData name="Sean" userId="5a39ee7a-b8f9-4572-a513-05f0ad59096c" providerId="ADAL" clId="{909C0D68-C65F-4FDF-BB8D-6B1FA372880C}" dt="2020-07-15T20:06:44.853" v="6463" actId="1076"/>
          <ac:spMkLst>
            <pc:docMk/>
            <pc:sldMk cId="4083777686" sldId="338"/>
            <ac:spMk id="6" creationId="{0CE447D8-2C94-492C-89B9-E74200426F7D}"/>
          </ac:spMkLst>
        </pc:spChg>
        <pc:picChg chg="mod">
          <ac:chgData name="Sean" userId="5a39ee7a-b8f9-4572-a513-05f0ad59096c" providerId="ADAL" clId="{909C0D68-C65F-4FDF-BB8D-6B1FA372880C}" dt="2020-07-15T20:06:20.998" v="6458" actId="1076"/>
          <ac:picMkLst>
            <pc:docMk/>
            <pc:sldMk cId="4083777686" sldId="338"/>
            <ac:picMk id="5" creationId="{3B4334E2-2BCF-4F70-AA80-23A0D3516E99}"/>
          </ac:picMkLst>
        </pc:picChg>
      </pc:sldChg>
      <pc:sldChg chg="modSp add del mod">
        <pc:chgData name="Sean" userId="5a39ee7a-b8f9-4572-a513-05f0ad59096c" providerId="ADAL" clId="{909C0D68-C65F-4FDF-BB8D-6B1FA372880C}" dt="2020-07-15T20:05:51.885" v="6451" actId="2696"/>
        <pc:sldMkLst>
          <pc:docMk/>
          <pc:sldMk cId="700166997" sldId="339"/>
        </pc:sldMkLst>
        <pc:spChg chg="mod">
          <ac:chgData name="Sean" userId="5a39ee7a-b8f9-4572-a513-05f0ad59096c" providerId="ADAL" clId="{909C0D68-C65F-4FDF-BB8D-6B1FA372880C}" dt="2020-07-15T20:04:54.988" v="6447" actId="20577"/>
          <ac:spMkLst>
            <pc:docMk/>
            <pc:sldMk cId="700166997" sldId="339"/>
            <ac:spMk id="2" creationId="{0AEB0240-A769-4446-AFF0-5DCBEB161F90}"/>
          </ac:spMkLst>
        </pc:spChg>
        <pc:spChg chg="mod">
          <ac:chgData name="Sean" userId="5a39ee7a-b8f9-4572-a513-05f0ad59096c" providerId="ADAL" clId="{909C0D68-C65F-4FDF-BB8D-6B1FA372880C}" dt="2020-07-15T20:05:48.585" v="6450" actId="1076"/>
          <ac:spMkLst>
            <pc:docMk/>
            <pc:sldMk cId="700166997" sldId="339"/>
            <ac:spMk id="6" creationId="{0CE447D8-2C94-492C-89B9-E74200426F7D}"/>
          </ac:spMkLst>
        </pc:spChg>
      </pc:sldChg>
      <pc:sldChg chg="modSp add mod">
        <pc:chgData name="Sean" userId="5a39ee7a-b8f9-4572-a513-05f0ad59096c" providerId="ADAL" clId="{909C0D68-C65F-4FDF-BB8D-6B1FA372880C}" dt="2020-07-15T20:08:02.958" v="6572" actId="20577"/>
        <pc:sldMkLst>
          <pc:docMk/>
          <pc:sldMk cId="3924368289" sldId="339"/>
        </pc:sldMkLst>
        <pc:spChg chg="mod">
          <ac:chgData name="Sean" userId="5a39ee7a-b8f9-4572-a513-05f0ad59096c" providerId="ADAL" clId="{909C0D68-C65F-4FDF-BB8D-6B1FA372880C}" dt="2020-07-15T20:08:02.958" v="6572" actId="20577"/>
          <ac:spMkLst>
            <pc:docMk/>
            <pc:sldMk cId="3924368289" sldId="339"/>
            <ac:spMk id="2" creationId="{0AEB0240-A769-4446-AFF0-5DCBEB161F90}"/>
          </ac:spMkLst>
        </pc:spChg>
        <pc:spChg chg="mod">
          <ac:chgData name="Sean" userId="5a39ee7a-b8f9-4572-a513-05f0ad59096c" providerId="ADAL" clId="{909C0D68-C65F-4FDF-BB8D-6B1FA372880C}" dt="2020-07-15T20:07:32.059" v="6475" actId="1076"/>
          <ac:spMkLst>
            <pc:docMk/>
            <pc:sldMk cId="3924368289" sldId="339"/>
            <ac:spMk id="6" creationId="{0CE447D8-2C94-492C-89B9-E74200426F7D}"/>
          </ac:spMkLst>
        </pc:spChg>
        <pc:picChg chg="mod">
          <ac:chgData name="Sean" userId="5a39ee7a-b8f9-4572-a513-05f0ad59096c" providerId="ADAL" clId="{909C0D68-C65F-4FDF-BB8D-6B1FA372880C}" dt="2020-07-15T20:07:11.158" v="6469" actId="1076"/>
          <ac:picMkLst>
            <pc:docMk/>
            <pc:sldMk cId="3924368289" sldId="339"/>
            <ac:picMk id="5" creationId="{3B4334E2-2BCF-4F70-AA80-23A0D3516E99}"/>
          </ac:picMkLst>
        </pc:picChg>
      </pc:sldChg>
    </pc:docChg>
  </pc:docChgLst>
  <pc:docChgLst>
    <pc:chgData name="Sean" userId="5a39ee7a-b8f9-4572-a513-05f0ad59096c" providerId="ADAL" clId="{700CD82D-2F1D-4E00-BAAC-C89DC876AA21}"/>
    <pc:docChg chg="undo custSel addSld delSld modSld sldOrd">
      <pc:chgData name="Sean" userId="5a39ee7a-b8f9-4572-a513-05f0ad59096c" providerId="ADAL" clId="{700CD82D-2F1D-4E00-BAAC-C89DC876AA21}" dt="2020-07-23T15:02:03.483" v="12935" actId="1076"/>
      <pc:docMkLst>
        <pc:docMk/>
      </pc:docMkLst>
      <pc:sldChg chg="modSp mod">
        <pc:chgData name="Sean" userId="5a39ee7a-b8f9-4572-a513-05f0ad59096c" providerId="ADAL" clId="{700CD82D-2F1D-4E00-BAAC-C89DC876AA21}" dt="2020-07-23T12:31:16.439" v="5813" actId="20577"/>
        <pc:sldMkLst>
          <pc:docMk/>
          <pc:sldMk cId="2799807878" sldId="257"/>
        </pc:sldMkLst>
        <pc:spChg chg="mod">
          <ac:chgData name="Sean" userId="5a39ee7a-b8f9-4572-a513-05f0ad59096c" providerId="ADAL" clId="{700CD82D-2F1D-4E00-BAAC-C89DC876AA21}" dt="2020-07-23T12:31:16.439" v="5813" actId="20577"/>
          <ac:spMkLst>
            <pc:docMk/>
            <pc:sldMk cId="2799807878" sldId="257"/>
            <ac:spMk id="8" creationId="{EE2929EB-4600-4F80-813C-C90B14803F5C}"/>
          </ac:spMkLst>
        </pc:spChg>
        <pc:spChg chg="mod">
          <ac:chgData name="Sean" userId="5a39ee7a-b8f9-4572-a513-05f0ad59096c" providerId="ADAL" clId="{700CD82D-2F1D-4E00-BAAC-C89DC876AA21}" dt="2020-07-21T21:21:42.448" v="2806" actId="1076"/>
          <ac:spMkLst>
            <pc:docMk/>
            <pc:sldMk cId="2799807878" sldId="257"/>
            <ac:spMk id="9" creationId="{9CB9CDA0-524B-4124-8842-B30FA7B7306E}"/>
          </ac:spMkLst>
        </pc:spChg>
      </pc:sldChg>
      <pc:sldChg chg="addSp delSp modSp mod ord modAnim modNotesTx">
        <pc:chgData name="Sean" userId="5a39ee7a-b8f9-4572-a513-05f0ad59096c" providerId="ADAL" clId="{700CD82D-2F1D-4E00-BAAC-C89DC876AA21}" dt="2020-07-23T13:06:04.461" v="11404" actId="20577"/>
        <pc:sldMkLst>
          <pc:docMk/>
          <pc:sldMk cId="3073434970" sldId="262"/>
        </pc:sldMkLst>
        <pc:spChg chg="add mod">
          <ac:chgData name="Sean" userId="5a39ee7a-b8f9-4572-a513-05f0ad59096c" providerId="ADAL" clId="{700CD82D-2F1D-4E00-BAAC-C89DC876AA21}" dt="2020-07-23T12:15:50.496" v="5340" actId="1076"/>
          <ac:spMkLst>
            <pc:docMk/>
            <pc:sldMk cId="3073434970" sldId="262"/>
            <ac:spMk id="2" creationId="{577BA928-93AF-4268-AC57-B8EE42DFC726}"/>
          </ac:spMkLst>
        </pc:spChg>
        <pc:spChg chg="mod">
          <ac:chgData name="Sean" userId="5a39ee7a-b8f9-4572-a513-05f0ad59096c" providerId="ADAL" clId="{700CD82D-2F1D-4E00-BAAC-C89DC876AA21}" dt="2020-07-23T12:16:16.792" v="5343" actId="1076"/>
          <ac:spMkLst>
            <pc:docMk/>
            <pc:sldMk cId="3073434970" sldId="262"/>
            <ac:spMk id="5" creationId="{7E838F7E-B35D-4752-9995-B967DC48B9BA}"/>
          </ac:spMkLst>
        </pc:spChg>
        <pc:spChg chg="add mod">
          <ac:chgData name="Sean" userId="5a39ee7a-b8f9-4572-a513-05f0ad59096c" providerId="ADAL" clId="{700CD82D-2F1D-4E00-BAAC-C89DC876AA21}" dt="2020-07-21T21:28:47.575" v="3103" actId="164"/>
          <ac:spMkLst>
            <pc:docMk/>
            <pc:sldMk cId="3073434970" sldId="262"/>
            <ac:spMk id="6" creationId="{96D2A60C-E459-421A-9116-6A143ED4B33D}"/>
          </ac:spMkLst>
        </pc:spChg>
        <pc:spChg chg="add del mod">
          <ac:chgData name="Sean" userId="5a39ee7a-b8f9-4572-a513-05f0ad59096c" providerId="ADAL" clId="{700CD82D-2F1D-4E00-BAAC-C89DC876AA21}" dt="2020-07-23T11:54:47.820" v="5086" actId="478"/>
          <ac:spMkLst>
            <pc:docMk/>
            <pc:sldMk cId="3073434970" sldId="262"/>
            <ac:spMk id="8" creationId="{7186EE6E-D50D-4F16-8291-1944C49C2056}"/>
          </ac:spMkLst>
        </pc:spChg>
        <pc:spChg chg="add mod">
          <ac:chgData name="Sean" userId="5a39ee7a-b8f9-4572-a513-05f0ad59096c" providerId="ADAL" clId="{700CD82D-2F1D-4E00-BAAC-C89DC876AA21}" dt="2020-07-23T12:09:29.883" v="5263" actId="164"/>
          <ac:spMkLst>
            <pc:docMk/>
            <pc:sldMk cId="3073434970" sldId="262"/>
            <ac:spMk id="9" creationId="{5E068ED4-CE18-468F-9F51-686CBA8DDC72}"/>
          </ac:spMkLst>
        </pc:spChg>
        <pc:spChg chg="add del mod">
          <ac:chgData name="Sean" userId="5a39ee7a-b8f9-4572-a513-05f0ad59096c" providerId="ADAL" clId="{700CD82D-2F1D-4E00-BAAC-C89DC876AA21}" dt="2020-07-23T12:15:40.586" v="5339" actId="1076"/>
          <ac:spMkLst>
            <pc:docMk/>
            <pc:sldMk cId="3073434970" sldId="262"/>
            <ac:spMk id="13" creationId="{995D114A-F282-47DB-BDFF-F83F24685DF8}"/>
          </ac:spMkLst>
        </pc:spChg>
        <pc:spChg chg="add mod">
          <ac:chgData name="Sean" userId="5a39ee7a-b8f9-4572-a513-05f0ad59096c" providerId="ADAL" clId="{700CD82D-2F1D-4E00-BAAC-C89DC876AA21}" dt="2020-07-23T12:09:33.826" v="5264" actId="164"/>
          <ac:spMkLst>
            <pc:docMk/>
            <pc:sldMk cId="3073434970" sldId="262"/>
            <ac:spMk id="14" creationId="{4253C039-859C-4219-B8C2-FC23CD4BD2C8}"/>
          </ac:spMkLst>
        </pc:spChg>
        <pc:spChg chg="add del mod">
          <ac:chgData name="Sean" userId="5a39ee7a-b8f9-4572-a513-05f0ad59096c" providerId="ADAL" clId="{700CD82D-2F1D-4E00-BAAC-C89DC876AA21}" dt="2020-07-23T12:09:37.855" v="5265" actId="164"/>
          <ac:spMkLst>
            <pc:docMk/>
            <pc:sldMk cId="3073434970" sldId="262"/>
            <ac:spMk id="15" creationId="{9E7BC295-7932-4061-AC6E-003C80309479}"/>
          </ac:spMkLst>
        </pc:spChg>
        <pc:spChg chg="add mod">
          <ac:chgData name="Sean" userId="5a39ee7a-b8f9-4572-a513-05f0ad59096c" providerId="ADAL" clId="{700CD82D-2F1D-4E00-BAAC-C89DC876AA21}" dt="2020-07-23T12:09:42.659" v="5266" actId="164"/>
          <ac:spMkLst>
            <pc:docMk/>
            <pc:sldMk cId="3073434970" sldId="262"/>
            <ac:spMk id="16" creationId="{EDE5D1F4-469F-4FD5-A13F-4FED261EB6B9}"/>
          </ac:spMkLst>
        </pc:spChg>
        <pc:spChg chg="add del mod">
          <ac:chgData name="Sean" userId="5a39ee7a-b8f9-4572-a513-05f0ad59096c" providerId="ADAL" clId="{700CD82D-2F1D-4E00-BAAC-C89DC876AA21}" dt="2020-07-23T12:13:24.905" v="5318" actId="767"/>
          <ac:spMkLst>
            <pc:docMk/>
            <pc:sldMk cId="3073434970" sldId="262"/>
            <ac:spMk id="28" creationId="{9395F463-7A7E-454C-80A5-A20B08E7412C}"/>
          </ac:spMkLst>
        </pc:spChg>
        <pc:spChg chg="add mod">
          <ac:chgData name="Sean" userId="5a39ee7a-b8f9-4572-a513-05f0ad59096c" providerId="ADAL" clId="{700CD82D-2F1D-4E00-BAAC-C89DC876AA21}" dt="2020-07-23T12:16:08.006" v="5342" actId="1076"/>
          <ac:spMkLst>
            <pc:docMk/>
            <pc:sldMk cId="3073434970" sldId="262"/>
            <ac:spMk id="29" creationId="{B069039C-5AE7-4698-AE1B-1B0C7FD0E18E}"/>
          </ac:spMkLst>
        </pc:spChg>
        <pc:grpChg chg="add mod">
          <ac:chgData name="Sean" userId="5a39ee7a-b8f9-4572-a513-05f0ad59096c" providerId="ADAL" clId="{700CD82D-2F1D-4E00-BAAC-C89DC876AA21}" dt="2020-07-23T12:06:05.411" v="5165" actId="1076"/>
          <ac:grpSpMkLst>
            <pc:docMk/>
            <pc:sldMk cId="3073434970" sldId="262"/>
            <ac:grpSpMk id="7" creationId="{C667BA9A-15D3-48C7-8043-E0C5733C3B55}"/>
          </ac:grpSpMkLst>
        </pc:grpChg>
        <pc:grpChg chg="add mod">
          <ac:chgData name="Sean" userId="5a39ee7a-b8f9-4572-a513-05f0ad59096c" providerId="ADAL" clId="{700CD82D-2F1D-4E00-BAAC-C89DC876AA21}" dt="2020-07-23T12:09:29.883" v="5263" actId="164"/>
          <ac:grpSpMkLst>
            <pc:docMk/>
            <pc:sldMk cId="3073434970" sldId="262"/>
            <ac:grpSpMk id="24" creationId="{A5EE7455-51CE-462E-BFAD-20E5F711C6D2}"/>
          </ac:grpSpMkLst>
        </pc:grpChg>
        <pc:grpChg chg="add mod">
          <ac:chgData name="Sean" userId="5a39ee7a-b8f9-4572-a513-05f0ad59096c" providerId="ADAL" clId="{700CD82D-2F1D-4E00-BAAC-C89DC876AA21}" dt="2020-07-23T12:09:33.826" v="5264" actId="164"/>
          <ac:grpSpMkLst>
            <pc:docMk/>
            <pc:sldMk cId="3073434970" sldId="262"/>
            <ac:grpSpMk id="25" creationId="{3DA9E66C-29E4-468A-8102-16F7F7ECAFB1}"/>
          </ac:grpSpMkLst>
        </pc:grpChg>
        <pc:grpChg chg="add mod">
          <ac:chgData name="Sean" userId="5a39ee7a-b8f9-4572-a513-05f0ad59096c" providerId="ADAL" clId="{700CD82D-2F1D-4E00-BAAC-C89DC876AA21}" dt="2020-07-23T12:09:37.855" v="5265" actId="164"/>
          <ac:grpSpMkLst>
            <pc:docMk/>
            <pc:sldMk cId="3073434970" sldId="262"/>
            <ac:grpSpMk id="26" creationId="{3AB8C4E4-ADA5-4C57-9164-A709A585C417}"/>
          </ac:grpSpMkLst>
        </pc:grpChg>
        <pc:grpChg chg="add mod">
          <ac:chgData name="Sean" userId="5a39ee7a-b8f9-4572-a513-05f0ad59096c" providerId="ADAL" clId="{700CD82D-2F1D-4E00-BAAC-C89DC876AA21}" dt="2020-07-23T12:09:42.659" v="5266" actId="164"/>
          <ac:grpSpMkLst>
            <pc:docMk/>
            <pc:sldMk cId="3073434970" sldId="262"/>
            <ac:grpSpMk id="27" creationId="{5CD46C7A-2B8B-4278-8941-21CA89BEE959}"/>
          </ac:grpSpMkLst>
        </pc:grpChg>
        <pc:picChg chg="mod">
          <ac:chgData name="Sean" userId="5a39ee7a-b8f9-4572-a513-05f0ad59096c" providerId="ADAL" clId="{700CD82D-2F1D-4E00-BAAC-C89DC876AA21}" dt="2020-07-21T21:28:47.575" v="3103" actId="164"/>
          <ac:picMkLst>
            <pc:docMk/>
            <pc:sldMk cId="3073434970" sldId="262"/>
            <ac:picMk id="3" creationId="{0954ADD7-4F97-4EFA-A9D1-3DA3F0AE3CE9}"/>
          </ac:picMkLst>
        </pc:picChg>
        <pc:cxnChg chg="add mod">
          <ac:chgData name="Sean" userId="5a39ee7a-b8f9-4572-a513-05f0ad59096c" providerId="ADAL" clId="{700CD82D-2F1D-4E00-BAAC-C89DC876AA21}" dt="2020-07-23T12:09:29.883" v="5263" actId="164"/>
          <ac:cxnSpMkLst>
            <pc:docMk/>
            <pc:sldMk cId="3073434970" sldId="262"/>
            <ac:cxnSpMk id="17" creationId="{96440C9C-00E5-4291-A27D-E9845D90B8F6}"/>
          </ac:cxnSpMkLst>
        </pc:cxnChg>
        <pc:cxnChg chg="add mod">
          <ac:chgData name="Sean" userId="5a39ee7a-b8f9-4572-a513-05f0ad59096c" providerId="ADAL" clId="{700CD82D-2F1D-4E00-BAAC-C89DC876AA21}" dt="2020-07-23T12:09:37.855" v="5265" actId="164"/>
          <ac:cxnSpMkLst>
            <pc:docMk/>
            <pc:sldMk cId="3073434970" sldId="262"/>
            <ac:cxnSpMk id="19" creationId="{5B7E379B-FE67-4FAF-BDA5-D7349A43CA29}"/>
          </ac:cxnSpMkLst>
        </pc:cxnChg>
        <pc:cxnChg chg="add mod">
          <ac:chgData name="Sean" userId="5a39ee7a-b8f9-4572-a513-05f0ad59096c" providerId="ADAL" clId="{700CD82D-2F1D-4E00-BAAC-C89DC876AA21}" dt="2020-07-23T12:09:33.826" v="5264" actId="164"/>
          <ac:cxnSpMkLst>
            <pc:docMk/>
            <pc:sldMk cId="3073434970" sldId="262"/>
            <ac:cxnSpMk id="21" creationId="{E477FBD0-2274-4B2B-866A-F30DFFC8F6DF}"/>
          </ac:cxnSpMkLst>
        </pc:cxnChg>
        <pc:cxnChg chg="add mod">
          <ac:chgData name="Sean" userId="5a39ee7a-b8f9-4572-a513-05f0ad59096c" providerId="ADAL" clId="{700CD82D-2F1D-4E00-BAAC-C89DC876AA21}" dt="2020-07-23T12:09:42.659" v="5266" actId="164"/>
          <ac:cxnSpMkLst>
            <pc:docMk/>
            <pc:sldMk cId="3073434970" sldId="262"/>
            <ac:cxnSpMk id="23" creationId="{62D4B85C-344A-4D9E-A770-E649A5C0A862}"/>
          </ac:cxnSpMkLst>
        </pc:cxnChg>
      </pc:sldChg>
      <pc:sldChg chg="addSp delSp modSp mod ord delAnim modNotesTx">
        <pc:chgData name="Sean" userId="5a39ee7a-b8f9-4572-a513-05f0ad59096c" providerId="ADAL" clId="{700CD82D-2F1D-4E00-BAAC-C89DC876AA21}" dt="2020-07-23T14:25:06.093" v="12765" actId="1076"/>
        <pc:sldMkLst>
          <pc:docMk/>
          <pc:sldMk cId="3249141674" sldId="266"/>
        </pc:sldMkLst>
        <pc:spChg chg="add mod">
          <ac:chgData name="Sean" userId="5a39ee7a-b8f9-4572-a513-05f0ad59096c" providerId="ADAL" clId="{700CD82D-2F1D-4E00-BAAC-C89DC876AA21}" dt="2020-07-23T12:37:48.236" v="6204" actId="1076"/>
          <ac:spMkLst>
            <pc:docMk/>
            <pc:sldMk cId="3249141674" sldId="266"/>
            <ac:spMk id="2" creationId="{EC0C8CF4-2714-4A3B-B8AE-518EE5FBBA50}"/>
          </ac:spMkLst>
        </pc:spChg>
        <pc:spChg chg="add mod">
          <ac:chgData name="Sean" userId="5a39ee7a-b8f9-4572-a513-05f0ad59096c" providerId="ADAL" clId="{700CD82D-2F1D-4E00-BAAC-C89DC876AA21}" dt="2020-07-23T12:37:58.792" v="6209" actId="1076"/>
          <ac:spMkLst>
            <pc:docMk/>
            <pc:sldMk cId="3249141674" sldId="266"/>
            <ac:spMk id="3" creationId="{C7CF963A-1807-4E78-84EB-4BD3CE6DBA44}"/>
          </ac:spMkLst>
        </pc:spChg>
        <pc:spChg chg="add mod">
          <ac:chgData name="Sean" userId="5a39ee7a-b8f9-4572-a513-05f0ad59096c" providerId="ADAL" clId="{700CD82D-2F1D-4E00-BAAC-C89DC876AA21}" dt="2020-07-23T14:25:06.093" v="12765" actId="1076"/>
          <ac:spMkLst>
            <pc:docMk/>
            <pc:sldMk cId="3249141674" sldId="266"/>
            <ac:spMk id="4" creationId="{623374B8-1B87-42A0-A417-BE18D487FACB}"/>
          </ac:spMkLst>
        </pc:spChg>
        <pc:spChg chg="add mod">
          <ac:chgData name="Sean" userId="5a39ee7a-b8f9-4572-a513-05f0ad59096c" providerId="ADAL" clId="{700CD82D-2F1D-4E00-BAAC-C89DC876AA21}" dt="2020-07-21T19:38:19.017" v="1018" actId="6549"/>
          <ac:spMkLst>
            <pc:docMk/>
            <pc:sldMk cId="3249141674" sldId="266"/>
            <ac:spMk id="4" creationId="{CB1C1631-8D2B-4ABC-A807-B577CFD068C5}"/>
          </ac:spMkLst>
        </pc:spChg>
        <pc:spChg chg="del">
          <ac:chgData name="Sean" userId="5a39ee7a-b8f9-4572-a513-05f0ad59096c" providerId="ADAL" clId="{700CD82D-2F1D-4E00-BAAC-C89DC876AA21}" dt="2020-07-21T19:23:57.721" v="821" actId="478"/>
          <ac:spMkLst>
            <pc:docMk/>
            <pc:sldMk cId="3249141674" sldId="266"/>
            <ac:spMk id="5" creationId="{559BA32E-2149-4D1A-883B-7BCF2F42CB70}"/>
          </ac:spMkLst>
        </pc:spChg>
        <pc:spChg chg="mod">
          <ac:chgData name="Sean" userId="5a39ee7a-b8f9-4572-a513-05f0ad59096c" providerId="ADAL" clId="{700CD82D-2F1D-4E00-BAAC-C89DC876AA21}" dt="2020-07-21T19:38:30.736" v="1022" actId="1076"/>
          <ac:spMkLst>
            <pc:docMk/>
            <pc:sldMk cId="3249141674" sldId="266"/>
            <ac:spMk id="6" creationId="{7D3EF81E-38FF-4486-AB07-CC91CBF41356}"/>
          </ac:spMkLst>
        </pc:spChg>
        <pc:spChg chg="del">
          <ac:chgData name="Sean" userId="5a39ee7a-b8f9-4572-a513-05f0ad59096c" providerId="ADAL" clId="{700CD82D-2F1D-4E00-BAAC-C89DC876AA21}" dt="2020-07-21T19:17:52.474" v="219" actId="478"/>
          <ac:spMkLst>
            <pc:docMk/>
            <pc:sldMk cId="3249141674" sldId="266"/>
            <ac:spMk id="7" creationId="{BA3954E2-F5A9-4DA2-84D5-B30ADF5D2667}"/>
          </ac:spMkLst>
        </pc:spChg>
        <pc:spChg chg="add mod">
          <ac:chgData name="Sean" userId="5a39ee7a-b8f9-4572-a513-05f0ad59096c" providerId="ADAL" clId="{700CD82D-2F1D-4E00-BAAC-C89DC876AA21}" dt="2020-07-21T19:27:49.695" v="902" actId="164"/>
          <ac:spMkLst>
            <pc:docMk/>
            <pc:sldMk cId="3249141674" sldId="266"/>
            <ac:spMk id="13" creationId="{C02D04E5-2F02-40D1-A03D-12FADBF69BC9}"/>
          </ac:spMkLst>
        </pc:spChg>
        <pc:spChg chg="add mod">
          <ac:chgData name="Sean" userId="5a39ee7a-b8f9-4572-a513-05f0ad59096c" providerId="ADAL" clId="{700CD82D-2F1D-4E00-BAAC-C89DC876AA21}" dt="2020-07-21T19:27:37.309" v="900" actId="164"/>
          <ac:spMkLst>
            <pc:docMk/>
            <pc:sldMk cId="3249141674" sldId="266"/>
            <ac:spMk id="14" creationId="{0715911D-B085-4239-9B31-AE2C66930BFF}"/>
          </ac:spMkLst>
        </pc:spChg>
        <pc:spChg chg="del">
          <ac:chgData name="Sean" userId="5a39ee7a-b8f9-4572-a513-05f0ad59096c" providerId="ADAL" clId="{700CD82D-2F1D-4E00-BAAC-C89DC876AA21}" dt="2020-07-21T19:17:58.652" v="222" actId="478"/>
          <ac:spMkLst>
            <pc:docMk/>
            <pc:sldMk cId="3249141674" sldId="266"/>
            <ac:spMk id="16" creationId="{0DE9C035-B8D4-464F-8D56-FA985291FFE2}"/>
          </ac:spMkLst>
        </pc:spChg>
        <pc:spChg chg="add del">
          <ac:chgData name="Sean" userId="5a39ee7a-b8f9-4572-a513-05f0ad59096c" providerId="ADAL" clId="{700CD82D-2F1D-4E00-BAAC-C89DC876AA21}" dt="2020-07-21T19:23:40.209" v="819" actId="11529"/>
          <ac:spMkLst>
            <pc:docMk/>
            <pc:sldMk cId="3249141674" sldId="266"/>
            <ac:spMk id="17" creationId="{DC5B9B7F-6BC5-4B41-B5CA-D30FF2342EAE}"/>
          </ac:spMkLst>
        </pc:spChg>
        <pc:spChg chg="del">
          <ac:chgData name="Sean" userId="5a39ee7a-b8f9-4572-a513-05f0ad59096c" providerId="ADAL" clId="{700CD82D-2F1D-4E00-BAAC-C89DC876AA21}" dt="2020-07-21T19:17:56.024" v="221" actId="478"/>
          <ac:spMkLst>
            <pc:docMk/>
            <pc:sldMk cId="3249141674" sldId="266"/>
            <ac:spMk id="24" creationId="{F7C10DAE-A865-4579-AC55-125B1FDD4BE2}"/>
          </ac:spMkLst>
        </pc:spChg>
        <pc:spChg chg="add mod">
          <ac:chgData name="Sean" userId="5a39ee7a-b8f9-4572-a513-05f0ad59096c" providerId="ADAL" clId="{700CD82D-2F1D-4E00-BAAC-C89DC876AA21}" dt="2020-07-21T19:27:37.309" v="900" actId="164"/>
          <ac:spMkLst>
            <pc:docMk/>
            <pc:sldMk cId="3249141674" sldId="266"/>
            <ac:spMk id="25" creationId="{C5B9368E-0EB1-49BE-A7AB-C26979EE56BA}"/>
          </ac:spMkLst>
        </pc:spChg>
        <pc:spChg chg="add mod">
          <ac:chgData name="Sean" userId="5a39ee7a-b8f9-4572-a513-05f0ad59096c" providerId="ADAL" clId="{700CD82D-2F1D-4E00-BAAC-C89DC876AA21}" dt="2020-07-21T19:27:57.894" v="904" actId="14100"/>
          <ac:spMkLst>
            <pc:docMk/>
            <pc:sldMk cId="3249141674" sldId="266"/>
            <ac:spMk id="26" creationId="{065E99C2-1B6D-4D9E-8F4F-75570A03D14E}"/>
          </ac:spMkLst>
        </pc:spChg>
        <pc:spChg chg="add mod">
          <ac:chgData name="Sean" userId="5a39ee7a-b8f9-4572-a513-05f0ad59096c" providerId="ADAL" clId="{700CD82D-2F1D-4E00-BAAC-C89DC876AA21}" dt="2020-07-21T19:27:49.695" v="902" actId="164"/>
          <ac:spMkLst>
            <pc:docMk/>
            <pc:sldMk cId="3249141674" sldId="266"/>
            <ac:spMk id="30" creationId="{73631EC6-F62A-4276-A0C0-B9CA779AB264}"/>
          </ac:spMkLst>
        </pc:spChg>
        <pc:spChg chg="add mod">
          <ac:chgData name="Sean" userId="5a39ee7a-b8f9-4572-a513-05f0ad59096c" providerId="ADAL" clId="{700CD82D-2F1D-4E00-BAAC-C89DC876AA21}" dt="2020-07-21T19:27:49.695" v="902" actId="164"/>
          <ac:spMkLst>
            <pc:docMk/>
            <pc:sldMk cId="3249141674" sldId="266"/>
            <ac:spMk id="35" creationId="{9EC5DB63-B4B4-448F-8C66-E17D4562E9F7}"/>
          </ac:spMkLst>
        </pc:spChg>
        <pc:spChg chg="mod">
          <ac:chgData name="Sean" userId="5a39ee7a-b8f9-4572-a513-05f0ad59096c" providerId="ADAL" clId="{700CD82D-2F1D-4E00-BAAC-C89DC876AA21}" dt="2020-07-21T19:28:18.509" v="905"/>
          <ac:spMkLst>
            <pc:docMk/>
            <pc:sldMk cId="3249141674" sldId="266"/>
            <ac:spMk id="40" creationId="{3A8E5877-0A8F-4F08-94E7-AEEE00766B61}"/>
          </ac:spMkLst>
        </pc:spChg>
        <pc:spChg chg="mod">
          <ac:chgData name="Sean" userId="5a39ee7a-b8f9-4572-a513-05f0ad59096c" providerId="ADAL" clId="{700CD82D-2F1D-4E00-BAAC-C89DC876AA21}" dt="2020-07-21T19:28:18.509" v="905"/>
          <ac:spMkLst>
            <pc:docMk/>
            <pc:sldMk cId="3249141674" sldId="266"/>
            <ac:spMk id="41" creationId="{C52E8E6C-E411-40FE-9C91-A010D5BA9F01}"/>
          </ac:spMkLst>
        </pc:spChg>
        <pc:spChg chg="add mod">
          <ac:chgData name="Sean" userId="5a39ee7a-b8f9-4572-a513-05f0ad59096c" providerId="ADAL" clId="{700CD82D-2F1D-4E00-BAAC-C89DC876AA21}" dt="2020-07-21T20:14:30.794" v="1321" actId="1076"/>
          <ac:spMkLst>
            <pc:docMk/>
            <pc:sldMk cId="3249141674" sldId="266"/>
            <ac:spMk id="60" creationId="{F00F9832-875E-44DC-B09F-604018DF7DC4}"/>
          </ac:spMkLst>
        </pc:spChg>
        <pc:spChg chg="add mod">
          <ac:chgData name="Sean" userId="5a39ee7a-b8f9-4572-a513-05f0ad59096c" providerId="ADAL" clId="{700CD82D-2F1D-4E00-BAAC-C89DC876AA21}" dt="2020-07-23T12:33:20.492" v="6124" actId="1076"/>
          <ac:spMkLst>
            <pc:docMk/>
            <pc:sldMk cId="3249141674" sldId="266"/>
            <ac:spMk id="61" creationId="{7339634F-890A-4419-8201-DA316386FDED}"/>
          </ac:spMkLst>
        </pc:spChg>
        <pc:spChg chg="add mod">
          <ac:chgData name="Sean" userId="5a39ee7a-b8f9-4572-a513-05f0ad59096c" providerId="ADAL" clId="{700CD82D-2F1D-4E00-BAAC-C89DC876AA21}" dt="2020-07-23T12:34:10.905" v="6131" actId="14100"/>
          <ac:spMkLst>
            <pc:docMk/>
            <pc:sldMk cId="3249141674" sldId="266"/>
            <ac:spMk id="62" creationId="{6F4D69F3-98A5-4DEF-A493-08C2399CAC15}"/>
          </ac:spMkLst>
        </pc:spChg>
        <pc:spChg chg="add mod">
          <ac:chgData name="Sean" userId="5a39ee7a-b8f9-4572-a513-05f0ad59096c" providerId="ADAL" clId="{700CD82D-2F1D-4E00-BAAC-C89DC876AA21}" dt="2020-07-23T12:34:36.320" v="6137" actId="1076"/>
          <ac:spMkLst>
            <pc:docMk/>
            <pc:sldMk cId="3249141674" sldId="266"/>
            <ac:spMk id="63" creationId="{75D2A5F8-5C4F-4D93-B4F8-3B05AC7AE3AB}"/>
          </ac:spMkLst>
        </pc:spChg>
        <pc:spChg chg="add mod">
          <ac:chgData name="Sean" userId="5a39ee7a-b8f9-4572-a513-05f0ad59096c" providerId="ADAL" clId="{700CD82D-2F1D-4E00-BAAC-C89DC876AA21}" dt="2020-07-23T12:37:44.355" v="6203" actId="20577"/>
          <ac:spMkLst>
            <pc:docMk/>
            <pc:sldMk cId="3249141674" sldId="266"/>
            <ac:spMk id="65" creationId="{0B1E4BF1-9A8E-4A18-B184-A52BD866A339}"/>
          </ac:spMkLst>
        </pc:spChg>
        <pc:spChg chg="add mod">
          <ac:chgData name="Sean" userId="5a39ee7a-b8f9-4572-a513-05f0ad59096c" providerId="ADAL" clId="{700CD82D-2F1D-4E00-BAAC-C89DC876AA21}" dt="2020-07-23T12:37:53.433" v="6207" actId="20577"/>
          <ac:spMkLst>
            <pc:docMk/>
            <pc:sldMk cId="3249141674" sldId="266"/>
            <ac:spMk id="67" creationId="{71CA9FF8-1A62-4570-AA06-E4A34245736F}"/>
          </ac:spMkLst>
        </pc:spChg>
        <pc:spChg chg="add mod">
          <ac:chgData name="Sean" userId="5a39ee7a-b8f9-4572-a513-05f0ad59096c" providerId="ADAL" clId="{700CD82D-2F1D-4E00-BAAC-C89DC876AA21}" dt="2020-07-23T12:59:37.767" v="9616" actId="1076"/>
          <ac:spMkLst>
            <pc:docMk/>
            <pc:sldMk cId="3249141674" sldId="266"/>
            <ac:spMk id="68" creationId="{61FCF20F-76BB-479D-97B5-981F2679DAD5}"/>
          </ac:spMkLst>
        </pc:spChg>
        <pc:spChg chg="add mod">
          <ac:chgData name="Sean" userId="5a39ee7a-b8f9-4572-a513-05f0ad59096c" providerId="ADAL" clId="{700CD82D-2F1D-4E00-BAAC-C89DC876AA21}" dt="2020-07-23T12:39:38.151" v="6320" actId="1076"/>
          <ac:spMkLst>
            <pc:docMk/>
            <pc:sldMk cId="3249141674" sldId="266"/>
            <ac:spMk id="70" creationId="{2391B2BE-ADB1-4989-A699-3836C7680406}"/>
          </ac:spMkLst>
        </pc:spChg>
        <pc:grpChg chg="del">
          <ac:chgData name="Sean" userId="5a39ee7a-b8f9-4572-a513-05f0ad59096c" providerId="ADAL" clId="{700CD82D-2F1D-4E00-BAAC-C89DC876AA21}" dt="2020-07-21T19:18:01.788" v="223" actId="478"/>
          <ac:grpSpMkLst>
            <pc:docMk/>
            <pc:sldMk cId="3249141674" sldId="266"/>
            <ac:grpSpMk id="8" creationId="{6974A1EB-5C09-4260-82E0-B4E0AE989C6D}"/>
          </ac:grpSpMkLst>
        </pc:grpChg>
        <pc:grpChg chg="del">
          <ac:chgData name="Sean" userId="5a39ee7a-b8f9-4572-a513-05f0ad59096c" providerId="ADAL" clId="{700CD82D-2F1D-4E00-BAAC-C89DC876AA21}" dt="2020-07-21T19:17:54.804" v="220" actId="478"/>
          <ac:grpSpMkLst>
            <pc:docMk/>
            <pc:sldMk cId="3249141674" sldId="266"/>
            <ac:grpSpMk id="12" creationId="{9CB8670A-8048-48D3-9E54-5AFFA2399A9A}"/>
          </ac:grpSpMkLst>
        </pc:grpChg>
        <pc:grpChg chg="add del mod">
          <ac:chgData name="Sean" userId="5a39ee7a-b8f9-4572-a513-05f0ad59096c" providerId="ADAL" clId="{700CD82D-2F1D-4E00-BAAC-C89DC876AA21}" dt="2020-07-21T19:38:20.496" v="1019" actId="478"/>
          <ac:grpSpMkLst>
            <pc:docMk/>
            <pc:sldMk cId="3249141674" sldId="266"/>
            <ac:grpSpMk id="36" creationId="{11D21845-F13A-4A91-8219-9859E7C67A3E}"/>
          </ac:grpSpMkLst>
        </pc:grpChg>
        <pc:grpChg chg="add del mod">
          <ac:chgData name="Sean" userId="5a39ee7a-b8f9-4572-a513-05f0ad59096c" providerId="ADAL" clId="{700CD82D-2F1D-4E00-BAAC-C89DC876AA21}" dt="2020-07-21T19:38:14.667" v="1015" actId="478"/>
          <ac:grpSpMkLst>
            <pc:docMk/>
            <pc:sldMk cId="3249141674" sldId="266"/>
            <ac:grpSpMk id="37" creationId="{E28DE6E1-3DB0-4142-8695-083F6070925F}"/>
          </ac:grpSpMkLst>
        </pc:grpChg>
        <pc:grpChg chg="add del mod">
          <ac:chgData name="Sean" userId="5a39ee7a-b8f9-4572-a513-05f0ad59096c" providerId="ADAL" clId="{700CD82D-2F1D-4E00-BAAC-C89DC876AA21}" dt="2020-07-21T19:38:22.013" v="1020" actId="478"/>
          <ac:grpSpMkLst>
            <pc:docMk/>
            <pc:sldMk cId="3249141674" sldId="266"/>
            <ac:grpSpMk id="39" creationId="{E196EF1F-8718-475C-B886-697C4678AB91}"/>
          </ac:grpSpMkLst>
        </pc:grpChg>
        <pc:picChg chg="mod">
          <ac:chgData name="Sean" userId="5a39ee7a-b8f9-4572-a513-05f0ad59096c" providerId="ADAL" clId="{700CD82D-2F1D-4E00-BAAC-C89DC876AA21}" dt="2020-07-21T19:38:17.859" v="1017" actId="1076"/>
          <ac:picMkLst>
            <pc:docMk/>
            <pc:sldMk cId="3249141674" sldId="266"/>
            <ac:picMk id="10" creationId="{939E52ED-31A7-48BA-8AD1-5A31F47D6A0C}"/>
          </ac:picMkLst>
        </pc:picChg>
        <pc:picChg chg="add del mod">
          <ac:chgData name="Sean" userId="5a39ee7a-b8f9-4572-a513-05f0ad59096c" providerId="ADAL" clId="{700CD82D-2F1D-4E00-BAAC-C89DC876AA21}" dt="2020-07-21T19:43:25.024" v="1034" actId="478"/>
          <ac:picMkLst>
            <pc:docMk/>
            <pc:sldMk cId="3249141674" sldId="266"/>
            <ac:picMk id="47" creationId="{9A36649F-07CD-4A4F-AC4A-B9722786D4BC}"/>
          </ac:picMkLst>
        </pc:picChg>
        <pc:picChg chg="add del mod">
          <ac:chgData name="Sean" userId="5a39ee7a-b8f9-4572-a513-05f0ad59096c" providerId="ADAL" clId="{700CD82D-2F1D-4E00-BAAC-C89DC876AA21}" dt="2020-07-21T19:49:32.906" v="1048" actId="478"/>
          <ac:picMkLst>
            <pc:docMk/>
            <pc:sldMk cId="3249141674" sldId="266"/>
            <ac:picMk id="49" creationId="{753DC9C5-DB23-427B-8A3E-7D5335186E64}"/>
          </ac:picMkLst>
        </pc:picChg>
        <pc:picChg chg="add del mod">
          <ac:chgData name="Sean" userId="5a39ee7a-b8f9-4572-a513-05f0ad59096c" providerId="ADAL" clId="{700CD82D-2F1D-4E00-BAAC-C89DC876AA21}" dt="2020-07-21T19:50:29.486" v="1060" actId="478"/>
          <ac:picMkLst>
            <pc:docMk/>
            <pc:sldMk cId="3249141674" sldId="266"/>
            <ac:picMk id="51" creationId="{D0DB7295-C5B8-43CB-A31B-250CE7D3BF15}"/>
          </ac:picMkLst>
        </pc:picChg>
        <pc:picChg chg="add mod">
          <ac:chgData name="Sean" userId="5a39ee7a-b8f9-4572-a513-05f0ad59096c" providerId="ADAL" clId="{700CD82D-2F1D-4E00-BAAC-C89DC876AA21}" dt="2020-07-21T19:53:44.010" v="1084" actId="1076"/>
          <ac:picMkLst>
            <pc:docMk/>
            <pc:sldMk cId="3249141674" sldId="266"/>
            <ac:picMk id="53" creationId="{804444A9-C1E1-4D33-BF54-E62C177B23F7}"/>
          </ac:picMkLst>
        </pc:picChg>
        <pc:picChg chg="add del mod">
          <ac:chgData name="Sean" userId="5a39ee7a-b8f9-4572-a513-05f0ad59096c" providerId="ADAL" clId="{700CD82D-2F1D-4E00-BAAC-C89DC876AA21}" dt="2020-07-21T19:49:39.993" v="1054" actId="478"/>
          <ac:picMkLst>
            <pc:docMk/>
            <pc:sldMk cId="3249141674" sldId="266"/>
            <ac:picMk id="55" creationId="{FE0BF3CD-324F-4870-BD32-894DE76EC095}"/>
          </ac:picMkLst>
        </pc:picChg>
        <pc:picChg chg="add mod">
          <ac:chgData name="Sean" userId="5a39ee7a-b8f9-4572-a513-05f0ad59096c" providerId="ADAL" clId="{700CD82D-2F1D-4E00-BAAC-C89DC876AA21}" dt="2020-07-21T19:53:46.376" v="1085" actId="1076"/>
          <ac:picMkLst>
            <pc:docMk/>
            <pc:sldMk cId="3249141674" sldId="266"/>
            <ac:picMk id="57" creationId="{222EF3F2-3770-4623-B817-E2F2121A26AA}"/>
          </ac:picMkLst>
        </pc:picChg>
        <pc:picChg chg="add mod">
          <ac:chgData name="Sean" userId="5a39ee7a-b8f9-4572-a513-05f0ad59096c" providerId="ADAL" clId="{700CD82D-2F1D-4E00-BAAC-C89DC876AA21}" dt="2020-07-21T19:53:39.687" v="1082" actId="1076"/>
          <ac:picMkLst>
            <pc:docMk/>
            <pc:sldMk cId="3249141674" sldId="266"/>
            <ac:picMk id="59" creationId="{0195B94A-39D7-4CCB-A05B-879B0C253819}"/>
          </ac:picMkLst>
        </pc:picChg>
        <pc:picChg chg="add del">
          <ac:chgData name="Sean" userId="5a39ee7a-b8f9-4572-a513-05f0ad59096c" providerId="ADAL" clId="{700CD82D-2F1D-4E00-BAAC-C89DC876AA21}" dt="2020-07-21T19:41:49.888" v="1024" actId="478"/>
          <ac:picMkLst>
            <pc:docMk/>
            <pc:sldMk cId="3249141674" sldId="266"/>
            <ac:picMk id="1026" creationId="{1D53150F-0B97-47F1-8E23-8CC399F9A226}"/>
          </ac:picMkLst>
        </pc:picChg>
        <pc:picChg chg="add del mod">
          <ac:chgData name="Sean" userId="5a39ee7a-b8f9-4572-a513-05f0ad59096c" providerId="ADAL" clId="{700CD82D-2F1D-4E00-BAAC-C89DC876AA21}" dt="2020-07-21T19:43:18.479" v="1030" actId="478"/>
          <ac:picMkLst>
            <pc:docMk/>
            <pc:sldMk cId="3249141674" sldId="266"/>
            <ac:picMk id="1028" creationId="{A3620BE0-A1B4-4D8A-B21A-0D07E5D5468A}"/>
          </ac:picMkLst>
        </pc:picChg>
        <pc:cxnChg chg="del">
          <ac:chgData name="Sean" userId="5a39ee7a-b8f9-4572-a513-05f0ad59096c" providerId="ADAL" clId="{700CD82D-2F1D-4E00-BAAC-C89DC876AA21}" dt="2020-07-21T19:17:58.652" v="222" actId="478"/>
          <ac:cxnSpMkLst>
            <pc:docMk/>
            <pc:sldMk cId="3249141674" sldId="266"/>
            <ac:cxnSpMk id="15" creationId="{B5189C2B-FB8C-4743-B6F0-960CDB8FFC6C}"/>
          </ac:cxnSpMkLst>
        </pc:cxnChg>
        <pc:cxnChg chg="del">
          <ac:chgData name="Sean" userId="5a39ee7a-b8f9-4572-a513-05f0ad59096c" providerId="ADAL" clId="{700CD82D-2F1D-4E00-BAAC-C89DC876AA21}" dt="2020-07-21T19:17:58.652" v="222" actId="478"/>
          <ac:cxnSpMkLst>
            <pc:docMk/>
            <pc:sldMk cId="3249141674" sldId="266"/>
            <ac:cxnSpMk id="18" creationId="{0359C138-1AEE-4B67-A8EC-1B4299F08777}"/>
          </ac:cxnSpMkLst>
        </pc:cxnChg>
        <pc:cxnChg chg="del">
          <ac:chgData name="Sean" userId="5a39ee7a-b8f9-4572-a513-05f0ad59096c" providerId="ADAL" clId="{700CD82D-2F1D-4E00-BAAC-C89DC876AA21}" dt="2020-07-21T19:17:58.652" v="222" actId="478"/>
          <ac:cxnSpMkLst>
            <pc:docMk/>
            <pc:sldMk cId="3249141674" sldId="266"/>
            <ac:cxnSpMk id="19" creationId="{8CD1213C-9E15-4E72-B374-3CF6480B1D79}"/>
          </ac:cxnSpMkLst>
        </pc:cxnChg>
        <pc:cxnChg chg="mod">
          <ac:chgData name="Sean" userId="5a39ee7a-b8f9-4572-a513-05f0ad59096c" providerId="ADAL" clId="{700CD82D-2F1D-4E00-BAAC-C89DC876AA21}" dt="2020-07-21T19:37:53.748" v="1011" actId="1076"/>
          <ac:cxnSpMkLst>
            <pc:docMk/>
            <pc:sldMk cId="3249141674" sldId="266"/>
            <ac:cxnSpMk id="20" creationId="{DD26FB26-DB61-48FC-B1CE-F93F553AB27B}"/>
          </ac:cxnSpMkLst>
        </pc:cxnChg>
        <pc:cxnChg chg="del">
          <ac:chgData name="Sean" userId="5a39ee7a-b8f9-4572-a513-05f0ad59096c" providerId="ADAL" clId="{700CD82D-2F1D-4E00-BAAC-C89DC876AA21}" dt="2020-07-21T19:17:58.652" v="222" actId="478"/>
          <ac:cxnSpMkLst>
            <pc:docMk/>
            <pc:sldMk cId="3249141674" sldId="266"/>
            <ac:cxnSpMk id="28" creationId="{393F81C0-F9BC-4B12-B0D2-229AB73C3620}"/>
          </ac:cxnSpMkLst>
        </pc:cxnChg>
        <pc:cxnChg chg="add mod">
          <ac:chgData name="Sean" userId="5a39ee7a-b8f9-4572-a513-05f0ad59096c" providerId="ADAL" clId="{700CD82D-2F1D-4E00-BAAC-C89DC876AA21}" dt="2020-07-21T19:38:20.496" v="1019" actId="478"/>
          <ac:cxnSpMkLst>
            <pc:docMk/>
            <pc:sldMk cId="3249141674" sldId="266"/>
            <ac:cxnSpMk id="29" creationId="{80ABBB74-B8FF-48E6-BEE0-C9F1565370D9}"/>
          </ac:cxnSpMkLst>
        </pc:cxnChg>
        <pc:cxnChg chg="add mod">
          <ac:chgData name="Sean" userId="5a39ee7a-b8f9-4572-a513-05f0ad59096c" providerId="ADAL" clId="{700CD82D-2F1D-4E00-BAAC-C89DC876AA21}" dt="2020-07-21T19:27:49.695" v="902" actId="164"/>
          <ac:cxnSpMkLst>
            <pc:docMk/>
            <pc:sldMk cId="3249141674" sldId="266"/>
            <ac:cxnSpMk id="31" creationId="{5AF7718A-8B1C-49DF-AC89-9B17457D3865}"/>
          </ac:cxnSpMkLst>
        </pc:cxnChg>
        <pc:cxnChg chg="mod">
          <ac:chgData name="Sean" userId="5a39ee7a-b8f9-4572-a513-05f0ad59096c" providerId="ADAL" clId="{700CD82D-2F1D-4E00-BAAC-C89DC876AA21}" dt="2020-07-21T19:28:59.765" v="907" actId="208"/>
          <ac:cxnSpMkLst>
            <pc:docMk/>
            <pc:sldMk cId="3249141674" sldId="266"/>
            <ac:cxnSpMk id="42" creationId="{0EB6B5FE-F01B-4458-BCA4-DFC310371A7C}"/>
          </ac:cxnSpMkLst>
        </pc:cxnChg>
        <pc:cxnChg chg="mod">
          <ac:chgData name="Sean" userId="5a39ee7a-b8f9-4572-a513-05f0ad59096c" providerId="ADAL" clId="{700CD82D-2F1D-4E00-BAAC-C89DC876AA21}" dt="2020-07-21T19:29:30.273" v="910" actId="208"/>
          <ac:cxnSpMkLst>
            <pc:docMk/>
            <pc:sldMk cId="3249141674" sldId="266"/>
            <ac:cxnSpMk id="43" creationId="{A9006D4B-176A-4AE6-BD9D-F6FFEE5633D4}"/>
          </ac:cxnSpMkLst>
        </pc:cxnChg>
        <pc:cxnChg chg="mod">
          <ac:chgData name="Sean" userId="5a39ee7a-b8f9-4572-a513-05f0ad59096c" providerId="ADAL" clId="{700CD82D-2F1D-4E00-BAAC-C89DC876AA21}" dt="2020-07-21T19:29:10.771" v="908" actId="208"/>
          <ac:cxnSpMkLst>
            <pc:docMk/>
            <pc:sldMk cId="3249141674" sldId="266"/>
            <ac:cxnSpMk id="44" creationId="{F1AEBE07-4C7D-4B37-AE1B-EA045BCF39B1}"/>
          </ac:cxnSpMkLst>
        </pc:cxnChg>
        <pc:cxnChg chg="mod">
          <ac:chgData name="Sean" userId="5a39ee7a-b8f9-4572-a513-05f0ad59096c" providerId="ADAL" clId="{700CD82D-2F1D-4E00-BAAC-C89DC876AA21}" dt="2020-07-21T19:29:24.390" v="909" actId="208"/>
          <ac:cxnSpMkLst>
            <pc:docMk/>
            <pc:sldMk cId="3249141674" sldId="266"/>
            <ac:cxnSpMk id="45" creationId="{C2AE66C3-8674-4F9B-8B6E-7A6A6ED926C0}"/>
          </ac:cxnSpMkLst>
        </pc:cxnChg>
      </pc:sldChg>
      <pc:sldChg chg="addSp delSp modSp mod ord modNotesTx">
        <pc:chgData name="Sean" userId="5a39ee7a-b8f9-4572-a513-05f0ad59096c" providerId="ADAL" clId="{700CD82D-2F1D-4E00-BAAC-C89DC876AA21}" dt="2020-07-23T13:08:05.102" v="12003" actId="20577"/>
        <pc:sldMkLst>
          <pc:docMk/>
          <pc:sldMk cId="3951528514" sldId="269"/>
        </pc:sldMkLst>
        <pc:spChg chg="del mod">
          <ac:chgData name="Sean" userId="5a39ee7a-b8f9-4572-a513-05f0ad59096c" providerId="ADAL" clId="{700CD82D-2F1D-4E00-BAAC-C89DC876AA21}" dt="2020-07-21T21:34:17.317" v="3389" actId="478"/>
          <ac:spMkLst>
            <pc:docMk/>
            <pc:sldMk cId="3951528514" sldId="269"/>
            <ac:spMk id="2" creationId="{77A25BE1-D354-4FF9-BCB1-18E82729DFDB}"/>
          </ac:spMkLst>
        </pc:spChg>
        <pc:spChg chg="mod">
          <ac:chgData name="Sean" userId="5a39ee7a-b8f9-4572-a513-05f0ad59096c" providerId="ADAL" clId="{700CD82D-2F1D-4E00-BAAC-C89DC876AA21}" dt="2020-07-21T21:33:04.201" v="3356" actId="20577"/>
          <ac:spMkLst>
            <pc:docMk/>
            <pc:sldMk cId="3951528514" sldId="269"/>
            <ac:spMk id="5" creationId="{7E838F7E-B35D-4752-9995-B967DC48B9BA}"/>
          </ac:spMkLst>
        </pc:spChg>
        <pc:spChg chg="add mod">
          <ac:chgData name="Sean" userId="5a39ee7a-b8f9-4572-a513-05f0ad59096c" providerId="ADAL" clId="{700CD82D-2F1D-4E00-BAAC-C89DC876AA21}" dt="2020-07-23T12:21:04.758" v="5570" actId="1076"/>
          <ac:spMkLst>
            <pc:docMk/>
            <pc:sldMk cId="3951528514" sldId="269"/>
            <ac:spMk id="7" creationId="{FDA30D0E-65A2-4543-A3F4-2F1735564FD7}"/>
          </ac:spMkLst>
        </pc:spChg>
        <pc:spChg chg="del">
          <ac:chgData name="Sean" userId="5a39ee7a-b8f9-4572-a513-05f0ad59096c" providerId="ADAL" clId="{700CD82D-2F1D-4E00-BAAC-C89DC876AA21}" dt="2020-07-21T21:29:00.003" v="3106" actId="478"/>
          <ac:spMkLst>
            <pc:docMk/>
            <pc:sldMk cId="3951528514" sldId="269"/>
            <ac:spMk id="10" creationId="{2005046F-44CA-4DF1-8E93-D270ABD4491D}"/>
          </ac:spMkLst>
        </pc:spChg>
        <pc:spChg chg="mod">
          <ac:chgData name="Sean" userId="5a39ee7a-b8f9-4572-a513-05f0ad59096c" providerId="ADAL" clId="{700CD82D-2F1D-4E00-BAAC-C89DC876AA21}" dt="2020-07-21T21:30:19.684" v="3121" actId="1076"/>
          <ac:spMkLst>
            <pc:docMk/>
            <pc:sldMk cId="3951528514" sldId="269"/>
            <ac:spMk id="11" creationId="{6560B900-53CD-4FD7-9712-057CC899FEA2}"/>
          </ac:spMkLst>
        </pc:spChg>
        <pc:picChg chg="add mod">
          <ac:chgData name="Sean" userId="5a39ee7a-b8f9-4572-a513-05f0ad59096c" providerId="ADAL" clId="{700CD82D-2F1D-4E00-BAAC-C89DC876AA21}" dt="2020-07-21T21:30:16.247" v="3120" actId="1076"/>
          <ac:picMkLst>
            <pc:docMk/>
            <pc:sldMk cId="3951528514" sldId="269"/>
            <ac:picMk id="6" creationId="{9CFCE173-1023-44D9-BC79-5A841BD9CD27}"/>
          </ac:picMkLst>
        </pc:picChg>
        <pc:picChg chg="mod">
          <ac:chgData name="Sean" userId="5a39ee7a-b8f9-4572-a513-05f0ad59096c" providerId="ADAL" clId="{700CD82D-2F1D-4E00-BAAC-C89DC876AA21}" dt="2020-07-21T21:34:26.374" v="3392" actId="1076"/>
          <ac:picMkLst>
            <pc:docMk/>
            <pc:sldMk cId="3951528514" sldId="269"/>
            <ac:picMk id="13" creationId="{BA0D1F13-F0B4-4B50-BA69-526D17631602}"/>
          </ac:picMkLst>
        </pc:picChg>
        <pc:picChg chg="mod modCrop">
          <ac:chgData name="Sean" userId="5a39ee7a-b8f9-4572-a513-05f0ad59096c" providerId="ADAL" clId="{700CD82D-2F1D-4E00-BAAC-C89DC876AA21}" dt="2020-07-21T21:34:24.587" v="3391" actId="1076"/>
          <ac:picMkLst>
            <pc:docMk/>
            <pc:sldMk cId="3951528514" sldId="269"/>
            <ac:picMk id="14" creationId="{5062CD0B-0016-4C79-BD45-A3D2E9EE3D85}"/>
          </ac:picMkLst>
        </pc:picChg>
        <pc:picChg chg="del">
          <ac:chgData name="Sean" userId="5a39ee7a-b8f9-4572-a513-05f0ad59096c" providerId="ADAL" clId="{700CD82D-2F1D-4E00-BAAC-C89DC876AA21}" dt="2020-07-21T21:28:57.756" v="3105" actId="478"/>
          <ac:picMkLst>
            <pc:docMk/>
            <pc:sldMk cId="3951528514" sldId="269"/>
            <ac:picMk id="15" creationId="{1271E3B1-22CB-4B33-B56B-7589D11FA655}"/>
          </ac:picMkLst>
        </pc:picChg>
      </pc:sldChg>
      <pc:sldChg chg="modSp mod">
        <pc:chgData name="Sean" userId="5a39ee7a-b8f9-4572-a513-05f0ad59096c" providerId="ADAL" clId="{700CD82D-2F1D-4E00-BAAC-C89DC876AA21}" dt="2020-07-23T13:23:54.427" v="12709" actId="20577"/>
        <pc:sldMkLst>
          <pc:docMk/>
          <pc:sldMk cId="14269439" sldId="271"/>
        </pc:sldMkLst>
        <pc:spChg chg="mod">
          <ac:chgData name="Sean" userId="5a39ee7a-b8f9-4572-a513-05f0ad59096c" providerId="ADAL" clId="{700CD82D-2F1D-4E00-BAAC-C89DC876AA21}" dt="2020-07-23T13:23:54.427" v="12709" actId="20577"/>
          <ac:spMkLst>
            <pc:docMk/>
            <pc:sldMk cId="14269439" sldId="271"/>
            <ac:spMk id="5" creationId="{7E838F7E-B35D-4752-9995-B967DC48B9BA}"/>
          </ac:spMkLst>
        </pc:spChg>
      </pc:sldChg>
      <pc:sldChg chg="addSp delSp modSp mod ord modNotesTx">
        <pc:chgData name="Sean" userId="5a39ee7a-b8f9-4572-a513-05f0ad59096c" providerId="ADAL" clId="{700CD82D-2F1D-4E00-BAAC-C89DC876AA21}" dt="2020-07-23T13:06:44.470" v="11620" actId="20577"/>
        <pc:sldMkLst>
          <pc:docMk/>
          <pc:sldMk cId="1150050550" sldId="272"/>
        </pc:sldMkLst>
        <pc:spChg chg="mod">
          <ac:chgData name="Sean" userId="5a39ee7a-b8f9-4572-a513-05f0ad59096c" providerId="ADAL" clId="{700CD82D-2F1D-4E00-BAAC-C89DC876AA21}" dt="2020-07-21T21:21:21.505" v="2804" actId="20577"/>
          <ac:spMkLst>
            <pc:docMk/>
            <pc:sldMk cId="1150050550" sldId="272"/>
            <ac:spMk id="4" creationId="{C4BCBE7C-9271-4276-BB79-190920697562}"/>
          </ac:spMkLst>
        </pc:spChg>
        <pc:spChg chg="del">
          <ac:chgData name="Sean" userId="5a39ee7a-b8f9-4572-a513-05f0ad59096c" providerId="ADAL" clId="{700CD82D-2F1D-4E00-BAAC-C89DC876AA21}" dt="2020-07-21T21:19:33.748" v="2760" actId="478"/>
          <ac:spMkLst>
            <pc:docMk/>
            <pc:sldMk cId="1150050550" sldId="272"/>
            <ac:spMk id="22" creationId="{A4E24363-1B2D-4F99-B65D-35215BDC7A37}"/>
          </ac:spMkLst>
        </pc:spChg>
        <pc:spChg chg="del">
          <ac:chgData name="Sean" userId="5a39ee7a-b8f9-4572-a513-05f0ad59096c" providerId="ADAL" clId="{700CD82D-2F1D-4E00-BAAC-C89DC876AA21}" dt="2020-07-21T21:19:40.974" v="2763" actId="478"/>
          <ac:spMkLst>
            <pc:docMk/>
            <pc:sldMk cId="1150050550" sldId="272"/>
            <ac:spMk id="23" creationId="{AD83281A-F264-4719-9BDD-B6AB255C27CF}"/>
          </ac:spMkLst>
        </pc:spChg>
        <pc:spChg chg="del">
          <ac:chgData name="Sean" userId="5a39ee7a-b8f9-4572-a513-05f0ad59096c" providerId="ADAL" clId="{700CD82D-2F1D-4E00-BAAC-C89DC876AA21}" dt="2020-07-21T21:19:43.181" v="2764" actId="478"/>
          <ac:spMkLst>
            <pc:docMk/>
            <pc:sldMk cId="1150050550" sldId="272"/>
            <ac:spMk id="24" creationId="{E01BB60E-0F48-4170-BADD-B8682E6EEE93}"/>
          </ac:spMkLst>
        </pc:spChg>
        <pc:spChg chg="del">
          <ac:chgData name="Sean" userId="5a39ee7a-b8f9-4572-a513-05f0ad59096c" providerId="ADAL" clId="{700CD82D-2F1D-4E00-BAAC-C89DC876AA21}" dt="2020-07-21T21:19:32.149" v="2759" actId="478"/>
          <ac:spMkLst>
            <pc:docMk/>
            <pc:sldMk cId="1150050550" sldId="272"/>
            <ac:spMk id="25" creationId="{5325A18C-A5DE-4AA3-8FB6-4D0E7701FA38}"/>
          </ac:spMkLst>
        </pc:spChg>
        <pc:spChg chg="del">
          <ac:chgData name="Sean" userId="5a39ee7a-b8f9-4572-a513-05f0ad59096c" providerId="ADAL" clId="{700CD82D-2F1D-4E00-BAAC-C89DC876AA21}" dt="2020-07-21T21:19:36.845" v="2761" actId="478"/>
          <ac:spMkLst>
            <pc:docMk/>
            <pc:sldMk cId="1150050550" sldId="272"/>
            <ac:spMk id="26" creationId="{9877F4B9-6F71-4EC9-936C-E7797D51D635}"/>
          </ac:spMkLst>
        </pc:spChg>
        <pc:spChg chg="del">
          <ac:chgData name="Sean" userId="5a39ee7a-b8f9-4572-a513-05f0ad59096c" providerId="ADAL" clId="{700CD82D-2F1D-4E00-BAAC-C89DC876AA21}" dt="2020-07-21T21:19:38.840" v="2762" actId="478"/>
          <ac:spMkLst>
            <pc:docMk/>
            <pc:sldMk cId="1150050550" sldId="272"/>
            <ac:spMk id="27" creationId="{86F50EB2-7AEF-4DBC-845C-56806430DAEB}"/>
          </ac:spMkLst>
        </pc:spChg>
        <pc:picChg chg="add mod">
          <ac:chgData name="Sean" userId="5a39ee7a-b8f9-4572-a513-05f0ad59096c" providerId="ADAL" clId="{700CD82D-2F1D-4E00-BAAC-C89DC876AA21}" dt="2020-07-21T21:20:03.050" v="2772" actId="1076"/>
          <ac:picMkLst>
            <pc:docMk/>
            <pc:sldMk cId="1150050550" sldId="272"/>
            <ac:picMk id="5" creationId="{C23A0234-9FE7-4C24-B408-D23D87A015A2}"/>
          </ac:picMkLst>
        </pc:picChg>
        <pc:picChg chg="add del mod">
          <ac:chgData name="Sean" userId="5a39ee7a-b8f9-4572-a513-05f0ad59096c" providerId="ADAL" clId="{700CD82D-2F1D-4E00-BAAC-C89DC876AA21}" dt="2020-07-21T21:19:58.004" v="2770" actId="478"/>
          <ac:picMkLst>
            <pc:docMk/>
            <pc:sldMk cId="1150050550" sldId="272"/>
            <ac:picMk id="6" creationId="{45D8BA01-4C0C-4BC6-B29C-C9347FDFA5C6}"/>
          </ac:picMkLst>
        </pc:picChg>
        <pc:picChg chg="add mod">
          <ac:chgData name="Sean" userId="5a39ee7a-b8f9-4572-a513-05f0ad59096c" providerId="ADAL" clId="{700CD82D-2F1D-4E00-BAAC-C89DC876AA21}" dt="2020-07-21T21:20:07.371" v="2774" actId="1076"/>
          <ac:picMkLst>
            <pc:docMk/>
            <pc:sldMk cId="1150050550" sldId="272"/>
            <ac:picMk id="7" creationId="{939CD843-2ED8-40D0-AD41-1B53D91E8C81}"/>
          </ac:picMkLst>
        </pc:picChg>
        <pc:picChg chg="add mod">
          <ac:chgData name="Sean" userId="5a39ee7a-b8f9-4572-a513-05f0ad59096c" providerId="ADAL" clId="{700CD82D-2F1D-4E00-BAAC-C89DC876AA21}" dt="2020-07-21T21:20:10.837" v="2776" actId="1076"/>
          <ac:picMkLst>
            <pc:docMk/>
            <pc:sldMk cId="1150050550" sldId="272"/>
            <ac:picMk id="8" creationId="{7FADE97D-7E10-4ED7-AABB-72CCE6521A38}"/>
          </ac:picMkLst>
        </pc:picChg>
        <pc:picChg chg="add mod">
          <ac:chgData name="Sean" userId="5a39ee7a-b8f9-4572-a513-05f0ad59096c" providerId="ADAL" clId="{700CD82D-2F1D-4E00-BAAC-C89DC876AA21}" dt="2020-07-21T21:20:16.631" v="2778" actId="1076"/>
          <ac:picMkLst>
            <pc:docMk/>
            <pc:sldMk cId="1150050550" sldId="272"/>
            <ac:picMk id="9" creationId="{1BD720FC-6768-4879-8B6A-D7F1D4F3EB22}"/>
          </ac:picMkLst>
        </pc:picChg>
        <pc:picChg chg="add mod">
          <ac:chgData name="Sean" userId="5a39ee7a-b8f9-4572-a513-05f0ad59096c" providerId="ADAL" clId="{700CD82D-2F1D-4E00-BAAC-C89DC876AA21}" dt="2020-07-21T21:20:23.736" v="2780" actId="1076"/>
          <ac:picMkLst>
            <pc:docMk/>
            <pc:sldMk cId="1150050550" sldId="272"/>
            <ac:picMk id="10" creationId="{45E57761-9556-4599-A0E5-86807CF03D0D}"/>
          </ac:picMkLst>
        </pc:picChg>
        <pc:picChg chg="add mod">
          <ac:chgData name="Sean" userId="5a39ee7a-b8f9-4572-a513-05f0ad59096c" providerId="ADAL" clId="{700CD82D-2F1D-4E00-BAAC-C89DC876AA21}" dt="2020-07-21T21:20:27.825" v="2782" actId="1076"/>
          <ac:picMkLst>
            <pc:docMk/>
            <pc:sldMk cId="1150050550" sldId="272"/>
            <ac:picMk id="11" creationId="{2C17F15A-94D6-4B63-8F09-756459287287}"/>
          </ac:picMkLst>
        </pc:picChg>
        <pc:picChg chg="add mod">
          <ac:chgData name="Sean" userId="5a39ee7a-b8f9-4572-a513-05f0ad59096c" providerId="ADAL" clId="{700CD82D-2F1D-4E00-BAAC-C89DC876AA21}" dt="2020-07-21T21:20:32.940" v="2784" actId="1076"/>
          <ac:picMkLst>
            <pc:docMk/>
            <pc:sldMk cId="1150050550" sldId="272"/>
            <ac:picMk id="12" creationId="{7121E0C7-0D24-4FF8-887F-7486A10D3E0C}"/>
          </ac:picMkLst>
        </pc:picChg>
        <pc:picChg chg="add mod">
          <ac:chgData name="Sean" userId="5a39ee7a-b8f9-4572-a513-05f0ad59096c" providerId="ADAL" clId="{700CD82D-2F1D-4E00-BAAC-C89DC876AA21}" dt="2020-07-21T21:20:38.818" v="2786" actId="1076"/>
          <ac:picMkLst>
            <pc:docMk/>
            <pc:sldMk cId="1150050550" sldId="272"/>
            <ac:picMk id="38" creationId="{2B128DC0-271F-45B4-95C0-804AA6EE7774}"/>
          </ac:picMkLst>
        </pc:picChg>
        <pc:picChg chg="add mod">
          <ac:chgData name="Sean" userId="5a39ee7a-b8f9-4572-a513-05f0ad59096c" providerId="ADAL" clId="{700CD82D-2F1D-4E00-BAAC-C89DC876AA21}" dt="2020-07-21T21:20:42.859" v="2788" actId="1076"/>
          <ac:picMkLst>
            <pc:docMk/>
            <pc:sldMk cId="1150050550" sldId="272"/>
            <ac:picMk id="40" creationId="{6E67C012-738B-4664-894B-1097D82FB001}"/>
          </ac:picMkLst>
        </pc:picChg>
      </pc:sldChg>
      <pc:sldChg chg="del">
        <pc:chgData name="Sean" userId="5a39ee7a-b8f9-4572-a513-05f0ad59096c" providerId="ADAL" clId="{700CD82D-2F1D-4E00-BAAC-C89DC876AA21}" dt="2020-07-21T21:48:44.465" v="4219" actId="2696"/>
        <pc:sldMkLst>
          <pc:docMk/>
          <pc:sldMk cId="3728048022" sldId="274"/>
        </pc:sldMkLst>
      </pc:sldChg>
      <pc:sldChg chg="delSp modSp mod ord">
        <pc:chgData name="Sean" userId="5a39ee7a-b8f9-4572-a513-05f0ad59096c" providerId="ADAL" clId="{700CD82D-2F1D-4E00-BAAC-C89DC876AA21}" dt="2020-07-23T15:02:03.483" v="12935" actId="1076"/>
        <pc:sldMkLst>
          <pc:docMk/>
          <pc:sldMk cId="3647803910" sldId="282"/>
        </pc:sldMkLst>
        <pc:spChg chg="mod">
          <ac:chgData name="Sean" userId="5a39ee7a-b8f9-4572-a513-05f0ad59096c" providerId="ADAL" clId="{700CD82D-2F1D-4E00-BAAC-C89DC876AA21}" dt="2020-07-23T15:00:42.128" v="12778" actId="478"/>
          <ac:spMkLst>
            <pc:docMk/>
            <pc:sldMk cId="3647803910" sldId="282"/>
            <ac:spMk id="5" creationId="{C7BE1AAC-F60A-4E0E-9B5B-705D93B8B16D}"/>
          </ac:spMkLst>
        </pc:spChg>
        <pc:spChg chg="mod">
          <ac:chgData name="Sean" userId="5a39ee7a-b8f9-4572-a513-05f0ad59096c" providerId="ADAL" clId="{700CD82D-2F1D-4E00-BAAC-C89DC876AA21}" dt="2020-07-23T15:01:59.512" v="12934" actId="20577"/>
          <ac:spMkLst>
            <pc:docMk/>
            <pc:sldMk cId="3647803910" sldId="282"/>
            <ac:spMk id="11" creationId="{2BCFC6D6-3CDE-48E5-86AB-3E447CD46208}"/>
          </ac:spMkLst>
        </pc:spChg>
        <pc:spChg chg="del mod">
          <ac:chgData name="Sean" userId="5a39ee7a-b8f9-4572-a513-05f0ad59096c" providerId="ADAL" clId="{700CD82D-2F1D-4E00-BAAC-C89DC876AA21}" dt="2020-07-23T15:00:44.023" v="12779" actId="478"/>
          <ac:spMkLst>
            <pc:docMk/>
            <pc:sldMk cId="3647803910" sldId="282"/>
            <ac:spMk id="14" creationId="{2C2144BC-2E0F-415F-A802-076D64BDA4F6}"/>
          </ac:spMkLst>
        </pc:spChg>
        <pc:grpChg chg="mod">
          <ac:chgData name="Sean" userId="5a39ee7a-b8f9-4572-a513-05f0ad59096c" providerId="ADAL" clId="{700CD82D-2F1D-4E00-BAAC-C89DC876AA21}" dt="2020-07-23T15:00:42.128" v="12778" actId="478"/>
          <ac:grpSpMkLst>
            <pc:docMk/>
            <pc:sldMk cId="3647803910" sldId="282"/>
            <ac:grpSpMk id="6" creationId="{BB0672F1-B442-41D2-854C-9AD1F400388E}"/>
          </ac:grpSpMkLst>
        </pc:grpChg>
        <pc:picChg chg="mod">
          <ac:chgData name="Sean" userId="5a39ee7a-b8f9-4572-a513-05f0ad59096c" providerId="ADAL" clId="{700CD82D-2F1D-4E00-BAAC-C89DC876AA21}" dt="2020-07-23T15:00:42.128" v="12778" actId="478"/>
          <ac:picMkLst>
            <pc:docMk/>
            <pc:sldMk cId="3647803910" sldId="282"/>
            <ac:picMk id="2052" creationId="{D5565156-1F15-4E19-BFC9-417D82D40F46}"/>
          </ac:picMkLst>
        </pc:picChg>
        <pc:picChg chg="del">
          <ac:chgData name="Sean" userId="5a39ee7a-b8f9-4572-a513-05f0ad59096c" providerId="ADAL" clId="{700CD82D-2F1D-4E00-BAAC-C89DC876AA21}" dt="2020-07-23T15:00:42.128" v="12778" actId="478"/>
          <ac:picMkLst>
            <pc:docMk/>
            <pc:sldMk cId="3647803910" sldId="282"/>
            <ac:picMk id="2056" creationId="{054A7140-A4C5-4E50-8BB6-95BF17A17538}"/>
          </ac:picMkLst>
        </pc:picChg>
        <pc:picChg chg="mod">
          <ac:chgData name="Sean" userId="5a39ee7a-b8f9-4572-a513-05f0ad59096c" providerId="ADAL" clId="{700CD82D-2F1D-4E00-BAAC-C89DC876AA21}" dt="2020-07-23T15:02:03.483" v="12935" actId="1076"/>
          <ac:picMkLst>
            <pc:docMk/>
            <pc:sldMk cId="3647803910" sldId="282"/>
            <ac:picMk id="2058" creationId="{792B1169-4B7C-48DF-ABC7-E81DD8A94816}"/>
          </ac:picMkLst>
        </pc:picChg>
      </pc:sldChg>
      <pc:sldChg chg="modSp mod">
        <pc:chgData name="Sean" userId="5a39ee7a-b8f9-4572-a513-05f0ad59096c" providerId="ADAL" clId="{700CD82D-2F1D-4E00-BAAC-C89DC876AA21}" dt="2020-07-21T21:48:22.571" v="4218" actId="255"/>
        <pc:sldMkLst>
          <pc:docMk/>
          <pc:sldMk cId="3915009870" sldId="289"/>
        </pc:sldMkLst>
        <pc:spChg chg="mod">
          <ac:chgData name="Sean" userId="5a39ee7a-b8f9-4572-a513-05f0ad59096c" providerId="ADAL" clId="{700CD82D-2F1D-4E00-BAAC-C89DC876AA21}" dt="2020-07-21T21:48:22.571" v="4218" actId="255"/>
          <ac:spMkLst>
            <pc:docMk/>
            <pc:sldMk cId="3915009870" sldId="289"/>
            <ac:spMk id="5" creationId="{7E838F7E-B35D-4752-9995-B967DC48B9BA}"/>
          </ac:spMkLst>
        </pc:spChg>
      </pc:sldChg>
      <pc:sldChg chg="del">
        <pc:chgData name="Sean" userId="5a39ee7a-b8f9-4572-a513-05f0ad59096c" providerId="ADAL" clId="{700CD82D-2F1D-4E00-BAAC-C89DC876AA21}" dt="2020-07-23T13:23:01.914" v="12658" actId="2696"/>
        <pc:sldMkLst>
          <pc:docMk/>
          <pc:sldMk cId="1144558376" sldId="290"/>
        </pc:sldMkLst>
      </pc:sldChg>
      <pc:sldChg chg="del">
        <pc:chgData name="Sean" userId="5a39ee7a-b8f9-4572-a513-05f0ad59096c" providerId="ADAL" clId="{700CD82D-2F1D-4E00-BAAC-C89DC876AA21}" dt="2020-07-21T21:46:17.645" v="4187" actId="2696"/>
        <pc:sldMkLst>
          <pc:docMk/>
          <pc:sldMk cId="3740950662" sldId="313"/>
        </pc:sldMkLst>
      </pc:sldChg>
      <pc:sldChg chg="addSp delSp modSp mod ord">
        <pc:chgData name="Sean" userId="5a39ee7a-b8f9-4572-a513-05f0ad59096c" providerId="ADAL" clId="{700CD82D-2F1D-4E00-BAAC-C89DC876AA21}" dt="2020-07-21T21:45:59.731" v="4186"/>
        <pc:sldMkLst>
          <pc:docMk/>
          <pc:sldMk cId="463630567" sldId="314"/>
        </pc:sldMkLst>
        <pc:picChg chg="del">
          <ac:chgData name="Sean" userId="5a39ee7a-b8f9-4572-a513-05f0ad59096c" providerId="ADAL" clId="{700CD82D-2F1D-4E00-BAAC-C89DC876AA21}" dt="2020-07-21T19:13:17.836" v="159" actId="478"/>
          <ac:picMkLst>
            <pc:docMk/>
            <pc:sldMk cId="463630567" sldId="314"/>
            <ac:picMk id="3" creationId="{90A97BE7-A88C-40A3-8396-88BBDBC41EF4}"/>
          </ac:picMkLst>
        </pc:picChg>
        <pc:picChg chg="add del mod">
          <ac:chgData name="Sean" userId="5a39ee7a-b8f9-4572-a513-05f0ad59096c" providerId="ADAL" clId="{700CD82D-2F1D-4E00-BAAC-C89DC876AA21}" dt="2020-07-21T19:13:35.230" v="161" actId="478"/>
          <ac:picMkLst>
            <pc:docMk/>
            <pc:sldMk cId="463630567" sldId="314"/>
            <ac:picMk id="4" creationId="{DC075A75-9C83-4633-AB95-7245D1C43D78}"/>
          </ac:picMkLst>
        </pc:picChg>
        <pc:picChg chg="add mod">
          <ac:chgData name="Sean" userId="5a39ee7a-b8f9-4572-a513-05f0ad59096c" providerId="ADAL" clId="{700CD82D-2F1D-4E00-BAAC-C89DC876AA21}" dt="2020-07-21T19:15:28.447" v="166" actId="1076"/>
          <ac:picMkLst>
            <pc:docMk/>
            <pc:sldMk cId="463630567" sldId="314"/>
            <ac:picMk id="6" creationId="{7060ED07-A29E-48F5-905E-DF3402F95B8E}"/>
          </ac:picMkLst>
        </pc:picChg>
      </pc:sldChg>
      <pc:sldChg chg="addSp delSp modSp mod ord modNotesTx">
        <pc:chgData name="Sean" userId="5a39ee7a-b8f9-4572-a513-05f0ad59096c" providerId="ADAL" clId="{700CD82D-2F1D-4E00-BAAC-C89DC876AA21}" dt="2020-07-23T13:02:04.534" v="10260" actId="20577"/>
        <pc:sldMkLst>
          <pc:docMk/>
          <pc:sldMk cId="565426663" sldId="315"/>
        </pc:sldMkLst>
        <pc:spChg chg="del mod">
          <ac:chgData name="Sean" userId="5a39ee7a-b8f9-4572-a513-05f0ad59096c" providerId="ADAL" clId="{700CD82D-2F1D-4E00-BAAC-C89DC876AA21}" dt="2020-07-21T21:13:33.354" v="2363"/>
          <ac:spMkLst>
            <pc:docMk/>
            <pc:sldMk cId="565426663" sldId="315"/>
            <ac:spMk id="2" creationId="{F81E6F63-B7C4-45BC-9BAA-805608889A9B}"/>
          </ac:spMkLst>
        </pc:spChg>
        <pc:spChg chg="del mod">
          <ac:chgData name="Sean" userId="5a39ee7a-b8f9-4572-a513-05f0ad59096c" providerId="ADAL" clId="{700CD82D-2F1D-4E00-BAAC-C89DC876AA21}" dt="2020-07-21T21:13:21.388" v="2334" actId="478"/>
          <ac:spMkLst>
            <pc:docMk/>
            <pc:sldMk cId="565426663" sldId="315"/>
            <ac:spMk id="4" creationId="{99290781-6F92-467D-8470-E6C7536B7431}"/>
          </ac:spMkLst>
        </pc:spChg>
        <pc:spChg chg="mod">
          <ac:chgData name="Sean" userId="5a39ee7a-b8f9-4572-a513-05f0ad59096c" providerId="ADAL" clId="{700CD82D-2F1D-4E00-BAAC-C89DC876AA21}" dt="2020-07-21T21:14:50.360" v="2448" actId="1076"/>
          <ac:spMkLst>
            <pc:docMk/>
            <pc:sldMk cId="565426663" sldId="315"/>
            <ac:spMk id="5" creationId="{97CC1B0C-D2EE-440E-8D5B-95AEEB150C09}"/>
          </ac:spMkLst>
        </pc:spChg>
        <pc:spChg chg="add del">
          <ac:chgData name="Sean" userId="5a39ee7a-b8f9-4572-a513-05f0ad59096c" providerId="ADAL" clId="{700CD82D-2F1D-4E00-BAAC-C89DC876AA21}" dt="2020-07-21T21:14:06.792" v="2402" actId="22"/>
          <ac:spMkLst>
            <pc:docMk/>
            <pc:sldMk cId="565426663" sldId="315"/>
            <ac:spMk id="14" creationId="{A69E773F-E6A7-46C5-8540-6ED6AD28E45A}"/>
          </ac:spMkLst>
        </pc:spChg>
        <pc:spChg chg="add mod">
          <ac:chgData name="Sean" userId="5a39ee7a-b8f9-4572-a513-05f0ad59096c" providerId="ADAL" clId="{700CD82D-2F1D-4E00-BAAC-C89DC876AA21}" dt="2020-07-23T11:53:40.761" v="5068" actId="1076"/>
          <ac:spMkLst>
            <pc:docMk/>
            <pc:sldMk cId="565426663" sldId="315"/>
            <ac:spMk id="15" creationId="{892DBC05-E5C6-40B7-869E-AA7E00081F52}"/>
          </ac:spMkLst>
        </pc:spChg>
        <pc:picChg chg="mod">
          <ac:chgData name="Sean" userId="5a39ee7a-b8f9-4572-a513-05f0ad59096c" providerId="ADAL" clId="{700CD82D-2F1D-4E00-BAAC-C89DC876AA21}" dt="2020-07-21T21:14:47.947" v="2447" actId="1076"/>
          <ac:picMkLst>
            <pc:docMk/>
            <pc:sldMk cId="565426663" sldId="315"/>
            <ac:picMk id="3" creationId="{F6CE721C-7271-487A-8054-496631881553}"/>
          </ac:picMkLst>
        </pc:picChg>
      </pc:sldChg>
      <pc:sldChg chg="modSp mod">
        <pc:chgData name="Sean" userId="5a39ee7a-b8f9-4572-a513-05f0ad59096c" providerId="ADAL" clId="{700CD82D-2F1D-4E00-BAAC-C89DC876AA21}" dt="2020-07-21T21:55:26.161" v="4450" actId="20577"/>
        <pc:sldMkLst>
          <pc:docMk/>
          <pc:sldMk cId="368032542" sldId="316"/>
        </pc:sldMkLst>
        <pc:spChg chg="mod">
          <ac:chgData name="Sean" userId="5a39ee7a-b8f9-4572-a513-05f0ad59096c" providerId="ADAL" clId="{700CD82D-2F1D-4E00-BAAC-C89DC876AA21}" dt="2020-07-21T21:55:26.161" v="4450" actId="20577"/>
          <ac:spMkLst>
            <pc:docMk/>
            <pc:sldMk cId="368032542" sldId="316"/>
            <ac:spMk id="11" creationId="{B1394C6E-BC12-4CEB-BEA9-1AB06A58FD55}"/>
          </ac:spMkLst>
        </pc:spChg>
      </pc:sldChg>
      <pc:sldChg chg="del">
        <pc:chgData name="Sean" userId="5a39ee7a-b8f9-4572-a513-05f0ad59096c" providerId="ADAL" clId="{700CD82D-2F1D-4E00-BAAC-C89DC876AA21}" dt="2020-07-21T21:47:59.313" v="4197" actId="2696"/>
        <pc:sldMkLst>
          <pc:docMk/>
          <pc:sldMk cId="3067783272" sldId="317"/>
        </pc:sldMkLst>
      </pc:sldChg>
      <pc:sldChg chg="del">
        <pc:chgData name="Sean" userId="5a39ee7a-b8f9-4572-a513-05f0ad59096c" providerId="ADAL" clId="{700CD82D-2F1D-4E00-BAAC-C89DC876AA21}" dt="2020-07-21T21:48:02.448" v="4198" actId="2696"/>
        <pc:sldMkLst>
          <pc:docMk/>
          <pc:sldMk cId="2969640032" sldId="318"/>
        </pc:sldMkLst>
      </pc:sldChg>
      <pc:sldChg chg="del">
        <pc:chgData name="Sean" userId="5a39ee7a-b8f9-4572-a513-05f0ad59096c" providerId="ADAL" clId="{700CD82D-2F1D-4E00-BAAC-C89DC876AA21}" dt="2020-07-21T21:55:19.676" v="4449" actId="2696"/>
        <pc:sldMkLst>
          <pc:docMk/>
          <pc:sldMk cId="1898359567" sldId="319"/>
        </pc:sldMkLst>
      </pc:sldChg>
      <pc:sldChg chg="addSp delSp modSp mod ord modNotesTx">
        <pc:chgData name="Sean" userId="5a39ee7a-b8f9-4572-a513-05f0ad59096c" providerId="ADAL" clId="{700CD82D-2F1D-4E00-BAAC-C89DC876AA21}" dt="2020-07-23T13:00:41.537" v="9874" actId="20577"/>
        <pc:sldMkLst>
          <pc:docMk/>
          <pc:sldMk cId="3102383844" sldId="327"/>
        </pc:sldMkLst>
        <pc:spChg chg="mod">
          <ac:chgData name="Sean" userId="5a39ee7a-b8f9-4572-a513-05f0ad59096c" providerId="ADAL" clId="{700CD82D-2F1D-4E00-BAAC-C89DC876AA21}" dt="2020-07-23T12:18:06.198" v="5405" actId="1076"/>
          <ac:spMkLst>
            <pc:docMk/>
            <pc:sldMk cId="3102383844" sldId="327"/>
            <ac:spMk id="4" creationId="{6CB1B728-15BA-443B-A2A7-6D84F3848ED9}"/>
          </ac:spMkLst>
        </pc:spChg>
        <pc:spChg chg="add del">
          <ac:chgData name="Sean" userId="5a39ee7a-b8f9-4572-a513-05f0ad59096c" providerId="ADAL" clId="{700CD82D-2F1D-4E00-BAAC-C89DC876AA21}" dt="2020-07-23T12:17:50.796" v="5397" actId="478"/>
          <ac:spMkLst>
            <pc:docMk/>
            <pc:sldMk cId="3102383844" sldId="327"/>
            <ac:spMk id="5" creationId="{BD9BF521-13F0-4180-8ED7-788AEABC4F25}"/>
          </ac:spMkLst>
        </pc:spChg>
        <pc:spChg chg="del mod">
          <ac:chgData name="Sean" userId="5a39ee7a-b8f9-4572-a513-05f0ad59096c" providerId="ADAL" clId="{700CD82D-2F1D-4E00-BAAC-C89DC876AA21}" dt="2020-07-21T21:12:34.141" v="2309" actId="478"/>
          <ac:spMkLst>
            <pc:docMk/>
            <pc:sldMk cId="3102383844" sldId="327"/>
            <ac:spMk id="5" creationId="{C0D57535-C759-42DA-A7F0-B82DC5F8B987}"/>
          </ac:spMkLst>
        </pc:spChg>
        <pc:spChg chg="add del mod">
          <ac:chgData name="Sean" userId="5a39ee7a-b8f9-4572-a513-05f0ad59096c" providerId="ADAL" clId="{700CD82D-2F1D-4E00-BAAC-C89DC876AA21}" dt="2020-07-23T12:17:52.146" v="5398" actId="478"/>
          <ac:spMkLst>
            <pc:docMk/>
            <pc:sldMk cId="3102383844" sldId="327"/>
            <ac:spMk id="6" creationId="{D78A2E5B-B0E0-4DCF-A32A-481B1D610335}"/>
          </ac:spMkLst>
        </pc:spChg>
        <pc:spChg chg="mod">
          <ac:chgData name="Sean" userId="5a39ee7a-b8f9-4572-a513-05f0ad59096c" providerId="ADAL" clId="{700CD82D-2F1D-4E00-BAAC-C89DC876AA21}" dt="2020-07-23T12:19:27.182" v="5524" actId="20577"/>
          <ac:spMkLst>
            <pc:docMk/>
            <pc:sldMk cId="3102383844" sldId="327"/>
            <ac:spMk id="30" creationId="{D60A8AA2-7AD6-4312-AF66-B7CEFC4BD235}"/>
          </ac:spMkLst>
        </pc:spChg>
        <pc:spChg chg="mod">
          <ac:chgData name="Sean" userId="5a39ee7a-b8f9-4572-a513-05f0ad59096c" providerId="ADAL" clId="{700CD82D-2F1D-4E00-BAAC-C89DC876AA21}" dt="2020-07-23T12:19:19.149" v="5509" actId="1076"/>
          <ac:spMkLst>
            <pc:docMk/>
            <pc:sldMk cId="3102383844" sldId="327"/>
            <ac:spMk id="64" creationId="{62B43A0B-B506-4B07-A047-C43A6A7DBC8F}"/>
          </ac:spMkLst>
        </pc:spChg>
        <pc:grpChg chg="mod">
          <ac:chgData name="Sean" userId="5a39ee7a-b8f9-4572-a513-05f0ad59096c" providerId="ADAL" clId="{700CD82D-2F1D-4E00-BAAC-C89DC876AA21}" dt="2020-07-23T12:19:16.521" v="5508" actId="1076"/>
          <ac:grpSpMkLst>
            <pc:docMk/>
            <pc:sldMk cId="3102383844" sldId="327"/>
            <ac:grpSpMk id="2" creationId="{B59DB680-4E86-41FD-A985-C5C120510555}"/>
          </ac:grpSpMkLst>
        </pc:grpChg>
        <pc:grpChg chg="add mod">
          <ac:chgData name="Sean" userId="5a39ee7a-b8f9-4572-a513-05f0ad59096c" providerId="ADAL" clId="{700CD82D-2F1D-4E00-BAAC-C89DC876AA21}" dt="2020-07-23T12:18:13.986" v="5407" actId="1076"/>
          <ac:grpSpMkLst>
            <pc:docMk/>
            <pc:sldMk cId="3102383844" sldId="327"/>
            <ac:grpSpMk id="3" creationId="{0C097AE8-BDBD-4AB3-948A-8111EE517F91}"/>
          </ac:grpSpMkLst>
        </pc:grpChg>
        <pc:grpChg chg="mod">
          <ac:chgData name="Sean" userId="5a39ee7a-b8f9-4572-a513-05f0ad59096c" providerId="ADAL" clId="{700CD82D-2F1D-4E00-BAAC-C89DC876AA21}" dt="2020-07-23T12:18:17.886" v="5408" actId="1076"/>
          <ac:grpSpMkLst>
            <pc:docMk/>
            <pc:sldMk cId="3102383844" sldId="327"/>
            <ac:grpSpMk id="31" creationId="{49E7B6F8-20A2-42F8-B397-B33F6A72C433}"/>
          </ac:grpSpMkLst>
        </pc:grpChg>
        <pc:grpChg chg="mod">
          <ac:chgData name="Sean" userId="5a39ee7a-b8f9-4572-a513-05f0ad59096c" providerId="ADAL" clId="{700CD82D-2F1D-4E00-BAAC-C89DC876AA21}" dt="2020-07-23T11:51:04.729" v="5001" actId="164"/>
          <ac:grpSpMkLst>
            <pc:docMk/>
            <pc:sldMk cId="3102383844" sldId="327"/>
            <ac:grpSpMk id="36" creationId="{F6C36180-742D-42BC-AF6B-7D2BE28B11AA}"/>
          </ac:grpSpMkLst>
        </pc:grpChg>
        <pc:grpChg chg="mod">
          <ac:chgData name="Sean" userId="5a39ee7a-b8f9-4572-a513-05f0ad59096c" providerId="ADAL" clId="{700CD82D-2F1D-4E00-BAAC-C89DC876AA21}" dt="2020-07-23T11:51:04.729" v="5001" actId="164"/>
          <ac:grpSpMkLst>
            <pc:docMk/>
            <pc:sldMk cId="3102383844" sldId="327"/>
            <ac:grpSpMk id="42" creationId="{42598B97-7487-4631-A63A-13BA7D7CC777}"/>
          </ac:grpSpMkLst>
        </pc:grpChg>
        <pc:grpChg chg="mod">
          <ac:chgData name="Sean" userId="5a39ee7a-b8f9-4572-a513-05f0ad59096c" providerId="ADAL" clId="{700CD82D-2F1D-4E00-BAAC-C89DC876AA21}" dt="2020-07-23T11:51:04.729" v="5001" actId="164"/>
          <ac:grpSpMkLst>
            <pc:docMk/>
            <pc:sldMk cId="3102383844" sldId="327"/>
            <ac:grpSpMk id="49" creationId="{D08BF7A5-ACBF-4A88-8FBB-488EB5DA9826}"/>
          </ac:grpSpMkLst>
        </pc:grpChg>
        <pc:grpChg chg="mod">
          <ac:chgData name="Sean" userId="5a39ee7a-b8f9-4572-a513-05f0ad59096c" providerId="ADAL" clId="{700CD82D-2F1D-4E00-BAAC-C89DC876AA21}" dt="2020-07-23T11:51:04.729" v="5001" actId="164"/>
          <ac:grpSpMkLst>
            <pc:docMk/>
            <pc:sldMk cId="3102383844" sldId="327"/>
            <ac:grpSpMk id="55" creationId="{5BCCE525-7FAD-4748-A72F-C2D270706BEC}"/>
          </ac:grpSpMkLst>
        </pc:grpChg>
        <pc:cxnChg chg="del">
          <ac:chgData name="Sean" userId="5a39ee7a-b8f9-4572-a513-05f0ad59096c" providerId="ADAL" clId="{700CD82D-2F1D-4E00-BAAC-C89DC876AA21}" dt="2020-07-23T11:50:51.930" v="5000" actId="478"/>
          <ac:cxnSpMkLst>
            <pc:docMk/>
            <pc:sldMk cId="3102383844" sldId="327"/>
            <ac:cxnSpMk id="35" creationId="{3EEB7969-4BD2-4C69-B3E5-A9C2CE3E6C7D}"/>
          </ac:cxnSpMkLst>
        </pc:cxnChg>
      </pc:sldChg>
      <pc:sldChg chg="modSp mod modAnim">
        <pc:chgData name="Sean" userId="5a39ee7a-b8f9-4572-a513-05f0ad59096c" providerId="ADAL" clId="{700CD82D-2F1D-4E00-BAAC-C89DC876AA21}" dt="2020-07-23T14:48:10.017" v="12773"/>
        <pc:sldMkLst>
          <pc:docMk/>
          <pc:sldMk cId="3085464851" sldId="331"/>
        </pc:sldMkLst>
        <pc:spChg chg="mod">
          <ac:chgData name="Sean" userId="5a39ee7a-b8f9-4572-a513-05f0ad59096c" providerId="ADAL" clId="{700CD82D-2F1D-4E00-BAAC-C89DC876AA21}" dt="2020-07-21T15:20:35.041" v="63" actId="1076"/>
          <ac:spMkLst>
            <pc:docMk/>
            <pc:sldMk cId="3085464851" sldId="331"/>
            <ac:spMk id="6" creationId="{7D3EF81E-38FF-4486-AB07-CC91CBF41356}"/>
          </ac:spMkLst>
        </pc:spChg>
      </pc:sldChg>
      <pc:sldChg chg="addSp delSp modSp mod ord modNotesTx">
        <pc:chgData name="Sean" userId="5a39ee7a-b8f9-4572-a513-05f0ad59096c" providerId="ADAL" clId="{700CD82D-2F1D-4E00-BAAC-C89DC876AA21}" dt="2020-07-23T13:57:48.214" v="12763" actId="1076"/>
        <pc:sldMkLst>
          <pc:docMk/>
          <pc:sldMk cId="3125373353" sldId="332"/>
        </pc:sldMkLst>
        <pc:spChg chg="add mod">
          <ac:chgData name="Sean" userId="5a39ee7a-b8f9-4572-a513-05f0ad59096c" providerId="ADAL" clId="{700CD82D-2F1D-4E00-BAAC-C89DC876AA21}" dt="2020-07-23T13:57:44.837" v="12762" actId="1076"/>
          <ac:spMkLst>
            <pc:docMk/>
            <pc:sldMk cId="3125373353" sldId="332"/>
            <ac:spMk id="2" creationId="{23026ADC-D3FB-46BB-BCF5-10904E9AE070}"/>
          </ac:spMkLst>
        </pc:spChg>
        <pc:spChg chg="mod">
          <ac:chgData name="Sean" userId="5a39ee7a-b8f9-4572-a513-05f0ad59096c" providerId="ADAL" clId="{700CD82D-2F1D-4E00-BAAC-C89DC876AA21}" dt="2020-07-23T13:57:39.508" v="12760" actId="20577"/>
          <ac:spMkLst>
            <pc:docMk/>
            <pc:sldMk cId="3125373353" sldId="332"/>
            <ac:spMk id="3" creationId="{B390B358-8131-41D2-B58E-7A91AD1B25CE}"/>
          </ac:spMkLst>
        </pc:spChg>
        <pc:spChg chg="add mod">
          <ac:chgData name="Sean" userId="5a39ee7a-b8f9-4572-a513-05f0ad59096c" providerId="ADAL" clId="{700CD82D-2F1D-4E00-BAAC-C89DC876AA21}" dt="2020-07-23T13:57:48.214" v="12763" actId="1076"/>
          <ac:spMkLst>
            <pc:docMk/>
            <pc:sldMk cId="3125373353" sldId="332"/>
            <ac:spMk id="4" creationId="{D3DB6139-4C5D-43C4-AA7A-96316FDA31B1}"/>
          </ac:spMkLst>
        </pc:spChg>
        <pc:spChg chg="mod">
          <ac:chgData name="Sean" userId="5a39ee7a-b8f9-4572-a513-05f0ad59096c" providerId="ADAL" clId="{700CD82D-2F1D-4E00-BAAC-C89DC876AA21}" dt="2020-07-23T11:26:09.945" v="4843" actId="20577"/>
          <ac:spMkLst>
            <pc:docMk/>
            <pc:sldMk cId="3125373353" sldId="332"/>
            <ac:spMk id="6" creationId="{7D3EF81E-38FF-4486-AB07-CC91CBF41356}"/>
          </ac:spMkLst>
        </pc:spChg>
        <pc:grpChg chg="del">
          <ac:chgData name="Sean" userId="5a39ee7a-b8f9-4572-a513-05f0ad59096c" providerId="ADAL" clId="{700CD82D-2F1D-4E00-BAAC-C89DC876AA21}" dt="2020-07-21T18:51:10.189" v="158" actId="478"/>
          <ac:grpSpMkLst>
            <pc:docMk/>
            <pc:sldMk cId="3125373353" sldId="332"/>
            <ac:grpSpMk id="8" creationId="{6974A1EB-5C09-4260-82E0-B4E0AE989C6D}"/>
          </ac:grpSpMkLst>
        </pc:grpChg>
      </pc:sldChg>
      <pc:sldChg chg="addSp delSp modSp mod ord modAnim modNotesTx">
        <pc:chgData name="Sean" userId="5a39ee7a-b8f9-4572-a513-05f0ad59096c" providerId="ADAL" clId="{700CD82D-2F1D-4E00-BAAC-C89DC876AA21}" dt="2020-07-23T14:48:58.985" v="12776"/>
        <pc:sldMkLst>
          <pc:docMk/>
          <pc:sldMk cId="2478196927" sldId="333"/>
        </pc:sldMkLst>
        <pc:spChg chg="mod">
          <ac:chgData name="Sean" userId="5a39ee7a-b8f9-4572-a513-05f0ad59096c" providerId="ADAL" clId="{700CD82D-2F1D-4E00-BAAC-C89DC876AA21}" dt="2020-07-23T12:17:26.115" v="5381" actId="1076"/>
          <ac:spMkLst>
            <pc:docMk/>
            <pc:sldMk cId="2478196927" sldId="333"/>
            <ac:spMk id="2" creationId="{75255DAD-08F5-4FB2-9426-9ABDB7130F73}"/>
          </ac:spMkLst>
        </pc:spChg>
        <pc:spChg chg="add del mod">
          <ac:chgData name="Sean" userId="5a39ee7a-b8f9-4572-a513-05f0ad59096c" providerId="ADAL" clId="{700CD82D-2F1D-4E00-BAAC-C89DC876AA21}" dt="2020-07-23T12:16:43.398" v="5350" actId="478"/>
          <ac:spMkLst>
            <pc:docMk/>
            <pc:sldMk cId="2478196927" sldId="333"/>
            <ac:spMk id="3" creationId="{D88D3080-4888-4A89-832A-D4972B2F0261}"/>
          </ac:spMkLst>
        </pc:spChg>
        <pc:spChg chg="del">
          <ac:chgData name="Sean" userId="5a39ee7a-b8f9-4572-a513-05f0ad59096c" providerId="ADAL" clId="{700CD82D-2F1D-4E00-BAAC-C89DC876AA21}" dt="2020-07-21T21:10:53.292" v="2214" actId="478"/>
          <ac:spMkLst>
            <pc:docMk/>
            <pc:sldMk cId="2478196927" sldId="333"/>
            <ac:spMk id="3" creationId="{F14A5A3B-9103-45D4-9905-C7DE37391A82}"/>
          </ac:spMkLst>
        </pc:spChg>
        <pc:spChg chg="add del mod">
          <ac:chgData name="Sean" userId="5a39ee7a-b8f9-4572-a513-05f0ad59096c" providerId="ADAL" clId="{700CD82D-2F1D-4E00-BAAC-C89DC876AA21}" dt="2020-07-23T12:16:44.340" v="5351" actId="478"/>
          <ac:spMkLst>
            <pc:docMk/>
            <pc:sldMk cId="2478196927" sldId="333"/>
            <ac:spMk id="4" creationId="{FE73839F-7459-4CEF-A40D-C86404E17A9B}"/>
          </ac:spMkLst>
        </pc:spChg>
        <pc:spChg chg="mod">
          <ac:chgData name="Sean" userId="5a39ee7a-b8f9-4572-a513-05f0ad59096c" providerId="ADAL" clId="{700CD82D-2F1D-4E00-BAAC-C89DC876AA21}" dt="2020-07-21T21:10:57.740" v="2216" actId="1076"/>
          <ac:spMkLst>
            <pc:docMk/>
            <pc:sldMk cId="2478196927" sldId="333"/>
            <ac:spMk id="5" creationId="{559BA32E-2149-4D1A-883B-7BCF2F42CB70}"/>
          </ac:spMkLst>
        </pc:spChg>
        <pc:spChg chg="mod">
          <ac:chgData name="Sean" userId="5a39ee7a-b8f9-4572-a513-05f0ad59096c" providerId="ADAL" clId="{700CD82D-2F1D-4E00-BAAC-C89DC876AA21}" dt="2020-07-23T12:17:20.024" v="5380" actId="1076"/>
          <ac:spMkLst>
            <pc:docMk/>
            <pc:sldMk cId="2478196927" sldId="333"/>
            <ac:spMk id="6" creationId="{7D3EF81E-38FF-4486-AB07-CC91CBF41356}"/>
          </ac:spMkLst>
        </pc:spChg>
        <pc:spChg chg="add mod">
          <ac:chgData name="Sean" userId="5a39ee7a-b8f9-4572-a513-05f0ad59096c" providerId="ADAL" clId="{700CD82D-2F1D-4E00-BAAC-C89DC876AA21}" dt="2020-07-23T12:17:37.815" v="5384" actId="13822"/>
          <ac:spMkLst>
            <pc:docMk/>
            <pc:sldMk cId="2478196927" sldId="333"/>
            <ac:spMk id="7" creationId="{51865AC9-255C-48EE-8B78-ADC14BA1ABAD}"/>
          </ac:spMkLst>
        </pc:spChg>
        <pc:spChg chg="mod">
          <ac:chgData name="Sean" userId="5a39ee7a-b8f9-4572-a513-05f0ad59096c" providerId="ADAL" clId="{700CD82D-2F1D-4E00-BAAC-C89DC876AA21}" dt="2020-07-23T12:17:26.115" v="5381" actId="1076"/>
          <ac:spMkLst>
            <pc:docMk/>
            <pc:sldMk cId="2478196927" sldId="333"/>
            <ac:spMk id="13" creationId="{B4BD8CEA-433C-4961-B85C-66CCCF939407}"/>
          </ac:spMkLst>
        </pc:spChg>
        <pc:spChg chg="mod">
          <ac:chgData name="Sean" userId="5a39ee7a-b8f9-4572-a513-05f0ad59096c" providerId="ADAL" clId="{700CD82D-2F1D-4E00-BAAC-C89DC876AA21}" dt="2020-07-23T12:17:26.115" v="5381" actId="1076"/>
          <ac:spMkLst>
            <pc:docMk/>
            <pc:sldMk cId="2478196927" sldId="333"/>
            <ac:spMk id="29" creationId="{3499BA15-3802-4EB6-B0BF-15AC04168DC7}"/>
          </ac:spMkLst>
        </pc:spChg>
        <pc:grpChg chg="del">
          <ac:chgData name="Sean" userId="5a39ee7a-b8f9-4572-a513-05f0ad59096c" providerId="ADAL" clId="{700CD82D-2F1D-4E00-BAAC-C89DC876AA21}" dt="2020-07-21T21:11:00.944" v="2217" actId="478"/>
          <ac:grpSpMkLst>
            <pc:docMk/>
            <pc:sldMk cId="2478196927" sldId="333"/>
            <ac:grpSpMk id="12" creationId="{733FDAC0-58ED-4C1F-875C-221B6EDF4D2B}"/>
          </ac:grpSpMkLst>
        </pc:grpChg>
        <pc:grpChg chg="mod">
          <ac:chgData name="Sean" userId="5a39ee7a-b8f9-4572-a513-05f0ad59096c" providerId="ADAL" clId="{700CD82D-2F1D-4E00-BAAC-C89DC876AA21}" dt="2020-07-23T12:17:26.115" v="5381" actId="1076"/>
          <ac:grpSpMkLst>
            <pc:docMk/>
            <pc:sldMk cId="2478196927" sldId="333"/>
            <ac:grpSpMk id="24" creationId="{D798C99D-93D4-4138-9EAB-B0539B5D0E43}"/>
          </ac:grpSpMkLst>
        </pc:grpChg>
        <pc:picChg chg="mod">
          <ac:chgData name="Sean" userId="5a39ee7a-b8f9-4572-a513-05f0ad59096c" providerId="ADAL" clId="{700CD82D-2F1D-4E00-BAAC-C89DC876AA21}" dt="2020-07-23T12:17:26.115" v="5381" actId="1076"/>
          <ac:picMkLst>
            <pc:docMk/>
            <pc:sldMk cId="2478196927" sldId="333"/>
            <ac:picMk id="28" creationId="{F75864CB-FAB5-49C0-B65C-0E744F6CBE0B}"/>
          </ac:picMkLst>
        </pc:picChg>
        <pc:cxnChg chg="del">
          <ac:chgData name="Sean" userId="5a39ee7a-b8f9-4572-a513-05f0ad59096c" providerId="ADAL" clId="{700CD82D-2F1D-4E00-BAAC-C89DC876AA21}" dt="2020-07-21T21:11:02.235" v="2218" actId="478"/>
          <ac:cxnSpMkLst>
            <pc:docMk/>
            <pc:sldMk cId="2478196927" sldId="333"/>
            <ac:cxnSpMk id="23" creationId="{F5D2FA5C-D905-49B3-891D-646DF4CC3116}"/>
          </ac:cxnSpMkLst>
        </pc:cxnChg>
      </pc:sldChg>
      <pc:sldChg chg="add del ord">
        <pc:chgData name="Sean" userId="5a39ee7a-b8f9-4572-a513-05f0ad59096c" providerId="ADAL" clId="{700CD82D-2F1D-4E00-BAAC-C89DC876AA21}" dt="2020-07-23T13:23:00.097" v="12657"/>
        <pc:sldMkLst>
          <pc:docMk/>
          <pc:sldMk cId="3525207780" sldId="334"/>
        </pc:sldMkLst>
      </pc:sldChg>
      <pc:sldChg chg="del ord">
        <pc:chgData name="Sean" userId="5a39ee7a-b8f9-4572-a513-05f0ad59096c" providerId="ADAL" clId="{700CD82D-2F1D-4E00-BAAC-C89DC876AA21}" dt="2020-07-21T21:47:20.091" v="4196" actId="2696"/>
        <pc:sldMkLst>
          <pc:docMk/>
          <pc:sldMk cId="3587535024" sldId="335"/>
        </pc:sldMkLst>
      </pc:sldChg>
      <pc:sldChg chg="modSp mod ord modNotesTx">
        <pc:chgData name="Sean" userId="5a39ee7a-b8f9-4572-a513-05f0ad59096c" providerId="ADAL" clId="{700CD82D-2F1D-4E00-BAAC-C89DC876AA21}" dt="2020-07-23T13:10:17.749" v="12650" actId="20577"/>
        <pc:sldMkLst>
          <pc:docMk/>
          <pc:sldMk cId="2702951576" sldId="336"/>
        </pc:sldMkLst>
        <pc:spChg chg="mod">
          <ac:chgData name="Sean" userId="5a39ee7a-b8f9-4572-a513-05f0ad59096c" providerId="ADAL" clId="{700CD82D-2F1D-4E00-BAAC-C89DC876AA21}" dt="2020-07-21T21:42:34.715" v="3861" actId="1076"/>
          <ac:spMkLst>
            <pc:docMk/>
            <pc:sldMk cId="2702951576" sldId="336"/>
            <ac:spMk id="2" creationId="{F81E6F63-B7C4-45BC-9BAA-805608889A9B}"/>
          </ac:spMkLst>
        </pc:spChg>
        <pc:spChg chg="mod">
          <ac:chgData name="Sean" userId="5a39ee7a-b8f9-4572-a513-05f0ad59096c" providerId="ADAL" clId="{700CD82D-2F1D-4E00-BAAC-C89DC876AA21}" dt="2020-07-23T12:21:36.396" v="5574" actId="20577"/>
          <ac:spMkLst>
            <pc:docMk/>
            <pc:sldMk cId="2702951576" sldId="336"/>
            <ac:spMk id="6" creationId="{B615BE8C-1BEA-43B9-A21A-198F46B76FDC}"/>
          </ac:spMkLst>
        </pc:spChg>
        <pc:spChg chg="mod">
          <ac:chgData name="Sean" userId="5a39ee7a-b8f9-4572-a513-05f0ad59096c" providerId="ADAL" clId="{700CD82D-2F1D-4E00-BAAC-C89DC876AA21}" dt="2020-07-21T21:45:45.415" v="4182" actId="255"/>
          <ac:spMkLst>
            <pc:docMk/>
            <pc:sldMk cId="2702951576" sldId="336"/>
            <ac:spMk id="7" creationId="{3DFC595F-03A1-46B4-985E-ABDB7BF36A1A}"/>
          </ac:spMkLst>
        </pc:spChg>
      </pc:sldChg>
      <pc:sldChg chg="modSp mod">
        <pc:chgData name="Sean" userId="5a39ee7a-b8f9-4572-a513-05f0ad59096c" providerId="ADAL" clId="{700CD82D-2F1D-4E00-BAAC-C89DC876AA21}" dt="2020-07-23T12:26:54.135" v="5619" actId="20577"/>
        <pc:sldMkLst>
          <pc:docMk/>
          <pc:sldMk cId="4083777686" sldId="338"/>
        </pc:sldMkLst>
        <pc:spChg chg="mod">
          <ac:chgData name="Sean" userId="5a39ee7a-b8f9-4572-a513-05f0ad59096c" providerId="ADAL" clId="{700CD82D-2F1D-4E00-BAAC-C89DC876AA21}" dt="2020-07-23T12:26:54.135" v="5619" actId="20577"/>
          <ac:spMkLst>
            <pc:docMk/>
            <pc:sldMk cId="4083777686" sldId="338"/>
            <ac:spMk id="2" creationId="{0AEB0240-A769-4446-AFF0-5DCBEB161F90}"/>
          </ac:spMkLst>
        </pc:spChg>
      </pc:sldChg>
      <pc:sldChg chg="add modAnim">
        <pc:chgData name="Sean" userId="5a39ee7a-b8f9-4572-a513-05f0ad59096c" providerId="ADAL" clId="{700CD82D-2F1D-4E00-BAAC-C89DC876AA21}" dt="2020-07-23T14:48:42.722" v="12774"/>
        <pc:sldMkLst>
          <pc:docMk/>
          <pc:sldMk cId="3761593458" sldId="340"/>
        </pc:sldMkLst>
      </pc:sldChg>
      <pc:sldChg chg="delSp modSp add mod modNotesTx">
        <pc:chgData name="Sean" userId="5a39ee7a-b8f9-4572-a513-05f0ad59096c" providerId="ADAL" clId="{700CD82D-2F1D-4E00-BAAC-C89DC876AA21}" dt="2020-07-23T12:55:22.117" v="8550" actId="20577"/>
        <pc:sldMkLst>
          <pc:docMk/>
          <pc:sldMk cId="864109095" sldId="341"/>
        </pc:sldMkLst>
        <pc:spChg chg="mod">
          <ac:chgData name="Sean" userId="5a39ee7a-b8f9-4572-a513-05f0ad59096c" providerId="ADAL" clId="{700CD82D-2F1D-4E00-BAAC-C89DC876AA21}" dt="2020-07-21T20:31:54.835" v="1361" actId="255"/>
          <ac:spMkLst>
            <pc:docMk/>
            <pc:sldMk cId="864109095" sldId="341"/>
            <ac:spMk id="4" creationId="{CB1C1631-8D2B-4ABC-A807-B577CFD068C5}"/>
          </ac:spMkLst>
        </pc:spChg>
        <pc:spChg chg="mod">
          <ac:chgData name="Sean" userId="5a39ee7a-b8f9-4572-a513-05f0ad59096c" providerId="ADAL" clId="{700CD82D-2F1D-4E00-BAAC-C89DC876AA21}" dt="2020-07-23T12:52:57.999" v="8469" actId="1076"/>
          <ac:spMkLst>
            <pc:docMk/>
            <pc:sldMk cId="864109095" sldId="341"/>
            <ac:spMk id="6" creationId="{7D3EF81E-38FF-4486-AB07-CC91CBF41356}"/>
          </ac:spMkLst>
        </pc:spChg>
        <pc:spChg chg="mod">
          <ac:chgData name="Sean" userId="5a39ee7a-b8f9-4572-a513-05f0ad59096c" providerId="ADAL" clId="{700CD82D-2F1D-4E00-BAAC-C89DC876AA21}" dt="2020-07-21T20:32:01.438" v="1362" actId="255"/>
          <ac:spMkLst>
            <pc:docMk/>
            <pc:sldMk cId="864109095" sldId="341"/>
            <ac:spMk id="13" creationId="{C02D04E5-2F02-40D1-A03D-12FADBF69BC9}"/>
          </ac:spMkLst>
        </pc:spChg>
        <pc:spChg chg="mod">
          <ac:chgData name="Sean" userId="5a39ee7a-b8f9-4572-a513-05f0ad59096c" providerId="ADAL" clId="{700CD82D-2F1D-4E00-BAAC-C89DC876AA21}" dt="2020-07-23T12:54:55.152" v="8548" actId="1076"/>
          <ac:spMkLst>
            <pc:docMk/>
            <pc:sldMk cId="864109095" sldId="341"/>
            <ac:spMk id="14" creationId="{0715911D-B085-4239-9B31-AE2C66930BFF}"/>
          </ac:spMkLst>
        </pc:spChg>
        <pc:spChg chg="mod">
          <ac:chgData name="Sean" userId="5a39ee7a-b8f9-4572-a513-05f0ad59096c" providerId="ADAL" clId="{700CD82D-2F1D-4E00-BAAC-C89DC876AA21}" dt="2020-07-23T11:48:25.945" v="4984" actId="14100"/>
          <ac:spMkLst>
            <pc:docMk/>
            <pc:sldMk cId="864109095" sldId="341"/>
            <ac:spMk id="25" creationId="{C5B9368E-0EB1-49BE-A7AB-C26979EE56BA}"/>
          </ac:spMkLst>
        </pc:spChg>
        <pc:spChg chg="mod">
          <ac:chgData name="Sean" userId="5a39ee7a-b8f9-4572-a513-05f0ad59096c" providerId="ADAL" clId="{700CD82D-2F1D-4E00-BAAC-C89DC876AA21}" dt="2020-07-23T11:48:36.178" v="4986" actId="1076"/>
          <ac:spMkLst>
            <pc:docMk/>
            <pc:sldMk cId="864109095" sldId="341"/>
            <ac:spMk id="26" creationId="{065E99C2-1B6D-4D9E-8F4F-75570A03D14E}"/>
          </ac:spMkLst>
        </pc:spChg>
        <pc:spChg chg="mod">
          <ac:chgData name="Sean" userId="5a39ee7a-b8f9-4572-a513-05f0ad59096c" providerId="ADAL" clId="{700CD82D-2F1D-4E00-BAAC-C89DC876AA21}" dt="2020-07-21T20:32:28.503" v="1367" actId="1076"/>
          <ac:spMkLst>
            <pc:docMk/>
            <pc:sldMk cId="864109095" sldId="341"/>
            <ac:spMk id="35" creationId="{9EC5DB63-B4B4-448F-8C66-E17D4562E9F7}"/>
          </ac:spMkLst>
        </pc:spChg>
        <pc:grpChg chg="mod">
          <ac:chgData name="Sean" userId="5a39ee7a-b8f9-4572-a513-05f0ad59096c" providerId="ADAL" clId="{700CD82D-2F1D-4E00-BAAC-C89DC876AA21}" dt="2020-07-21T20:32:19.625" v="1365" actId="1076"/>
          <ac:grpSpMkLst>
            <pc:docMk/>
            <pc:sldMk cId="864109095" sldId="341"/>
            <ac:grpSpMk id="37" creationId="{E28DE6E1-3DB0-4142-8695-083F6070925F}"/>
          </ac:grpSpMkLst>
        </pc:grpChg>
        <pc:grpChg chg="del mod">
          <ac:chgData name="Sean" userId="5a39ee7a-b8f9-4572-a513-05f0ad59096c" providerId="ADAL" clId="{700CD82D-2F1D-4E00-BAAC-C89DC876AA21}" dt="2020-07-23T12:52:28.762" v="8461" actId="478"/>
          <ac:grpSpMkLst>
            <pc:docMk/>
            <pc:sldMk cId="864109095" sldId="341"/>
            <ac:grpSpMk id="39" creationId="{E196EF1F-8718-475C-B886-697C4678AB91}"/>
          </ac:grpSpMkLst>
        </pc:grpChg>
        <pc:cxnChg chg="mod">
          <ac:chgData name="Sean" userId="5a39ee7a-b8f9-4572-a513-05f0ad59096c" providerId="ADAL" clId="{700CD82D-2F1D-4E00-BAAC-C89DC876AA21}" dt="2020-07-23T11:48:36.178" v="4986" actId="1076"/>
          <ac:cxnSpMkLst>
            <pc:docMk/>
            <pc:sldMk cId="864109095" sldId="341"/>
            <ac:cxnSpMk id="29" creationId="{80ABBB74-B8FF-48E6-BEE0-C9F1565370D9}"/>
          </ac:cxnSpMkLst>
        </pc:cxnChg>
        <pc:cxnChg chg="mod">
          <ac:chgData name="Sean" userId="5a39ee7a-b8f9-4572-a513-05f0ad59096c" providerId="ADAL" clId="{700CD82D-2F1D-4E00-BAAC-C89DC876AA21}" dt="2020-07-21T20:32:53.495" v="1369" actId="14100"/>
          <ac:cxnSpMkLst>
            <pc:docMk/>
            <pc:sldMk cId="864109095" sldId="341"/>
            <ac:cxnSpMk id="42" creationId="{0EB6B5FE-F01B-4458-BCA4-DFC310371A7C}"/>
          </ac:cxnSpMkLst>
        </pc:cxnChg>
        <pc:cxnChg chg="mod">
          <ac:chgData name="Sean" userId="5a39ee7a-b8f9-4572-a513-05f0ad59096c" providerId="ADAL" clId="{700CD82D-2F1D-4E00-BAAC-C89DC876AA21}" dt="2020-07-21T20:32:57.923" v="1370" actId="14100"/>
          <ac:cxnSpMkLst>
            <pc:docMk/>
            <pc:sldMk cId="864109095" sldId="341"/>
            <ac:cxnSpMk id="43" creationId="{A9006D4B-176A-4AE6-BD9D-F6FFEE5633D4}"/>
          </ac:cxnSpMkLst>
        </pc:cxnChg>
        <pc:cxnChg chg="mod">
          <ac:chgData name="Sean" userId="5a39ee7a-b8f9-4572-a513-05f0ad59096c" providerId="ADAL" clId="{700CD82D-2F1D-4E00-BAAC-C89DC876AA21}" dt="2020-07-21T20:33:12.582" v="1375" actId="1076"/>
          <ac:cxnSpMkLst>
            <pc:docMk/>
            <pc:sldMk cId="864109095" sldId="341"/>
            <ac:cxnSpMk id="44" creationId="{F1AEBE07-4C7D-4B37-AE1B-EA045BCF39B1}"/>
          </ac:cxnSpMkLst>
        </pc:cxnChg>
        <pc:cxnChg chg="mod">
          <ac:chgData name="Sean" userId="5a39ee7a-b8f9-4572-a513-05f0ad59096c" providerId="ADAL" clId="{700CD82D-2F1D-4E00-BAAC-C89DC876AA21}" dt="2020-07-21T20:33:06.756" v="1373" actId="1076"/>
          <ac:cxnSpMkLst>
            <pc:docMk/>
            <pc:sldMk cId="864109095" sldId="341"/>
            <ac:cxnSpMk id="45" creationId="{C2AE66C3-8674-4F9B-8B6E-7A6A6ED926C0}"/>
          </ac:cxnSpMkLst>
        </pc:cxnChg>
      </pc:sldChg>
      <pc:sldChg chg="addSp delSp modSp add mod ord modNotesTx">
        <pc:chgData name="Sean" userId="5a39ee7a-b8f9-4572-a513-05f0ad59096c" providerId="ADAL" clId="{700CD82D-2F1D-4E00-BAAC-C89DC876AA21}" dt="2020-07-23T12:46:47.011" v="7611" actId="20577"/>
        <pc:sldMkLst>
          <pc:docMk/>
          <pc:sldMk cId="22968548" sldId="342"/>
        </pc:sldMkLst>
        <pc:spChg chg="add mod">
          <ac:chgData name="Sean" userId="5a39ee7a-b8f9-4572-a513-05f0ad59096c" providerId="ADAL" clId="{700CD82D-2F1D-4E00-BAAC-C89DC876AA21}" dt="2020-07-21T20:12:05.270" v="1317" actId="1076"/>
          <ac:spMkLst>
            <pc:docMk/>
            <pc:sldMk cId="22968548" sldId="342"/>
            <ac:spMk id="7" creationId="{8882E886-07FC-46DF-AEDC-0B3A3BADFE32}"/>
          </ac:spMkLst>
        </pc:spChg>
        <pc:spChg chg="add">
          <ac:chgData name="Sean" userId="5a39ee7a-b8f9-4572-a513-05f0ad59096c" providerId="ADAL" clId="{700CD82D-2F1D-4E00-BAAC-C89DC876AA21}" dt="2020-07-23T12:34:42.318" v="6139" actId="22"/>
          <ac:spMkLst>
            <pc:docMk/>
            <pc:sldMk cId="22968548" sldId="342"/>
            <ac:spMk id="8" creationId="{F22FAC21-1DE8-4529-A755-8314D76777F3}"/>
          </ac:spMkLst>
        </pc:spChg>
        <pc:spChg chg="add">
          <ac:chgData name="Sean" userId="5a39ee7a-b8f9-4572-a513-05f0ad59096c" providerId="ADAL" clId="{700CD82D-2F1D-4E00-BAAC-C89DC876AA21}" dt="2020-07-23T12:34:49.729" v="6141" actId="22"/>
          <ac:spMkLst>
            <pc:docMk/>
            <pc:sldMk cId="22968548" sldId="342"/>
            <ac:spMk id="9" creationId="{B5D68E06-F062-416E-A297-4245F253B244}"/>
          </ac:spMkLst>
        </pc:spChg>
        <pc:spChg chg="add mod">
          <ac:chgData name="Sean" userId="5a39ee7a-b8f9-4572-a513-05f0ad59096c" providerId="ADAL" clId="{700CD82D-2F1D-4E00-BAAC-C89DC876AA21}" dt="2020-07-23T12:35:08.864" v="6146" actId="1076"/>
          <ac:spMkLst>
            <pc:docMk/>
            <pc:sldMk cId="22968548" sldId="342"/>
            <ac:spMk id="11" creationId="{39914FD2-C065-45B4-B2EC-A82F7A03111C}"/>
          </ac:spMkLst>
        </pc:spChg>
        <pc:spChg chg="add mod">
          <ac:chgData name="Sean" userId="5a39ee7a-b8f9-4572-a513-05f0ad59096c" providerId="ADAL" clId="{700CD82D-2F1D-4E00-BAAC-C89DC876AA21}" dt="2020-07-23T12:44:35.895" v="7054" actId="1076"/>
          <ac:spMkLst>
            <pc:docMk/>
            <pc:sldMk cId="22968548" sldId="342"/>
            <ac:spMk id="12" creationId="{1430E70C-8D7C-441B-9942-73C9D6913228}"/>
          </ac:spMkLst>
        </pc:spChg>
        <pc:spChg chg="add mod">
          <ac:chgData name="Sean" userId="5a39ee7a-b8f9-4572-a513-05f0ad59096c" providerId="ADAL" clId="{700CD82D-2F1D-4E00-BAAC-C89DC876AA21}" dt="2020-07-23T12:44:53.974" v="7059" actId="1076"/>
          <ac:spMkLst>
            <pc:docMk/>
            <pc:sldMk cId="22968548" sldId="342"/>
            <ac:spMk id="13" creationId="{E4F000C2-114A-4D8F-8C94-D9ED08E7A52B}"/>
          </ac:spMkLst>
        </pc:spChg>
        <pc:spChg chg="add mod">
          <ac:chgData name="Sean" userId="5a39ee7a-b8f9-4572-a513-05f0ad59096c" providerId="ADAL" clId="{700CD82D-2F1D-4E00-BAAC-C89DC876AA21}" dt="2020-07-23T12:44:50.141" v="7058" actId="1076"/>
          <ac:spMkLst>
            <pc:docMk/>
            <pc:sldMk cId="22968548" sldId="342"/>
            <ac:spMk id="15" creationId="{9A7F020B-983E-4A77-B9F2-05D0154156E3}"/>
          </ac:spMkLst>
        </pc:spChg>
        <pc:spChg chg="del">
          <ac:chgData name="Sean" userId="5a39ee7a-b8f9-4572-a513-05f0ad59096c" providerId="ADAL" clId="{700CD82D-2F1D-4E00-BAAC-C89DC876AA21}" dt="2020-07-23T12:34:42.027" v="6138" actId="478"/>
          <ac:spMkLst>
            <pc:docMk/>
            <pc:sldMk cId="22968548" sldId="342"/>
            <ac:spMk id="61" creationId="{7339634F-890A-4419-8201-DA316386FDED}"/>
          </ac:spMkLst>
        </pc:spChg>
        <pc:spChg chg="del">
          <ac:chgData name="Sean" userId="5a39ee7a-b8f9-4572-a513-05f0ad59096c" providerId="ADAL" clId="{700CD82D-2F1D-4E00-BAAC-C89DC876AA21}" dt="2020-07-23T12:34:49.259" v="6140" actId="478"/>
          <ac:spMkLst>
            <pc:docMk/>
            <pc:sldMk cId="22968548" sldId="342"/>
            <ac:spMk id="62" creationId="{6F4D69F3-98A5-4DEF-A493-08C2399CAC15}"/>
          </ac:spMkLst>
        </pc:spChg>
        <pc:spChg chg="del">
          <ac:chgData name="Sean" userId="5a39ee7a-b8f9-4572-a513-05f0ad59096c" providerId="ADAL" clId="{700CD82D-2F1D-4E00-BAAC-C89DC876AA21}" dt="2020-07-23T12:35:04.461" v="6145" actId="478"/>
          <ac:spMkLst>
            <pc:docMk/>
            <pc:sldMk cId="22968548" sldId="342"/>
            <ac:spMk id="63" creationId="{75D2A5F8-5C4F-4D93-B4F8-3B05AC7AE3AB}"/>
          </ac:spMkLst>
        </pc:spChg>
        <pc:spChg chg="del">
          <ac:chgData name="Sean" userId="5a39ee7a-b8f9-4572-a513-05f0ad59096c" providerId="ADAL" clId="{700CD82D-2F1D-4E00-BAAC-C89DC876AA21}" dt="2020-07-21T20:07:23.626" v="1177" actId="478"/>
          <ac:spMkLst>
            <pc:docMk/>
            <pc:sldMk cId="22968548" sldId="342"/>
            <ac:spMk id="65" creationId="{0B1E4BF1-9A8E-4A18-B184-A52BD866A339}"/>
          </ac:spMkLst>
        </pc:spChg>
        <pc:spChg chg="del">
          <ac:chgData name="Sean" userId="5a39ee7a-b8f9-4572-a513-05f0ad59096c" providerId="ADAL" clId="{700CD82D-2F1D-4E00-BAAC-C89DC876AA21}" dt="2020-07-21T20:07:30.281" v="1180" actId="478"/>
          <ac:spMkLst>
            <pc:docMk/>
            <pc:sldMk cId="22968548" sldId="342"/>
            <ac:spMk id="67" creationId="{71CA9FF8-1A62-4570-AA06-E4A34245736F}"/>
          </ac:spMkLst>
        </pc:spChg>
        <pc:spChg chg="del">
          <ac:chgData name="Sean" userId="5a39ee7a-b8f9-4572-a513-05f0ad59096c" providerId="ADAL" clId="{700CD82D-2F1D-4E00-BAAC-C89DC876AA21}" dt="2020-07-21T20:07:33.358" v="1182" actId="478"/>
          <ac:spMkLst>
            <pc:docMk/>
            <pc:sldMk cId="22968548" sldId="342"/>
            <ac:spMk id="68" creationId="{61FCF20F-76BB-479D-97B5-981F2679DAD5}"/>
          </ac:spMkLst>
        </pc:spChg>
        <pc:picChg chg="add del mod">
          <ac:chgData name="Sean" userId="5a39ee7a-b8f9-4572-a513-05f0ad59096c" providerId="ADAL" clId="{700CD82D-2F1D-4E00-BAAC-C89DC876AA21}" dt="2020-07-21T20:15:08.545" v="1330" actId="14100"/>
          <ac:picMkLst>
            <pc:docMk/>
            <pc:sldMk cId="22968548" sldId="342"/>
            <ac:picMk id="2" creationId="{7E5DA358-8EB9-4E5E-898F-433B14F500A5}"/>
          </ac:picMkLst>
        </pc:picChg>
        <pc:picChg chg="add mod">
          <ac:chgData name="Sean" userId="5a39ee7a-b8f9-4572-a513-05f0ad59096c" providerId="ADAL" clId="{700CD82D-2F1D-4E00-BAAC-C89DC876AA21}" dt="2020-07-21T20:08:41.664" v="1196" actId="1076"/>
          <ac:picMkLst>
            <pc:docMk/>
            <pc:sldMk cId="22968548" sldId="342"/>
            <ac:picMk id="3" creationId="{4837F8FD-7A92-4EFC-A3CC-0715F3D2A596}"/>
          </ac:picMkLst>
        </pc:picChg>
        <pc:picChg chg="add mod">
          <ac:chgData name="Sean" userId="5a39ee7a-b8f9-4572-a513-05f0ad59096c" providerId="ADAL" clId="{700CD82D-2F1D-4E00-BAAC-C89DC876AA21}" dt="2020-07-21T20:08:52.593" v="1198" actId="14100"/>
          <ac:picMkLst>
            <pc:docMk/>
            <pc:sldMk cId="22968548" sldId="342"/>
            <ac:picMk id="4" creationId="{50809F78-E6A3-4125-99AC-12F066F794E7}"/>
          </ac:picMkLst>
        </pc:picChg>
        <pc:picChg chg="add mod">
          <ac:chgData name="Sean" userId="5a39ee7a-b8f9-4572-a513-05f0ad59096c" providerId="ADAL" clId="{700CD82D-2F1D-4E00-BAAC-C89DC876AA21}" dt="2020-07-21T20:10:51.912" v="1245" actId="1076"/>
          <ac:picMkLst>
            <pc:docMk/>
            <pc:sldMk cId="22968548" sldId="342"/>
            <ac:picMk id="5" creationId="{8C51C45E-CD72-4693-84A3-106CBA643DB2}"/>
          </ac:picMkLst>
        </pc:picChg>
        <pc:picChg chg="del">
          <ac:chgData name="Sean" userId="5a39ee7a-b8f9-4572-a513-05f0ad59096c" providerId="ADAL" clId="{700CD82D-2F1D-4E00-BAAC-C89DC876AA21}" dt="2020-07-21T20:07:10.537" v="1170" actId="478"/>
          <ac:picMkLst>
            <pc:docMk/>
            <pc:sldMk cId="22968548" sldId="342"/>
            <ac:picMk id="53" creationId="{804444A9-C1E1-4D33-BF54-E62C177B23F7}"/>
          </ac:picMkLst>
        </pc:picChg>
        <pc:picChg chg="del">
          <ac:chgData name="Sean" userId="5a39ee7a-b8f9-4572-a513-05f0ad59096c" providerId="ADAL" clId="{700CD82D-2F1D-4E00-BAAC-C89DC876AA21}" dt="2020-07-21T20:07:06.833" v="1166" actId="478"/>
          <ac:picMkLst>
            <pc:docMk/>
            <pc:sldMk cId="22968548" sldId="342"/>
            <ac:picMk id="57" creationId="{222EF3F2-3770-4623-B817-E2F2121A26AA}"/>
          </ac:picMkLst>
        </pc:picChg>
        <pc:picChg chg="del">
          <ac:chgData name="Sean" userId="5a39ee7a-b8f9-4572-a513-05f0ad59096c" providerId="ADAL" clId="{700CD82D-2F1D-4E00-BAAC-C89DC876AA21}" dt="2020-07-21T20:07:08.681" v="1168" actId="478"/>
          <ac:picMkLst>
            <pc:docMk/>
            <pc:sldMk cId="22968548" sldId="342"/>
            <ac:picMk id="59" creationId="{0195B94A-39D7-4CCB-A05B-879B0C253819}"/>
          </ac:picMkLst>
        </pc:picChg>
      </pc:sldChg>
      <pc:sldChg chg="addSp delSp modSp add mod modNotesTx">
        <pc:chgData name="Sean" userId="5a39ee7a-b8f9-4572-a513-05f0ad59096c" providerId="ADAL" clId="{700CD82D-2F1D-4E00-BAAC-C89DC876AA21}" dt="2020-07-23T12:58:29.852" v="9414" actId="20577"/>
        <pc:sldMkLst>
          <pc:docMk/>
          <pc:sldMk cId="3908133806" sldId="343"/>
        </pc:sldMkLst>
        <pc:spChg chg="add mod">
          <ac:chgData name="Sean" userId="5a39ee7a-b8f9-4572-a513-05f0ad59096c" providerId="ADAL" clId="{700CD82D-2F1D-4E00-BAAC-C89DC876AA21}" dt="2020-07-23T11:50:21.945" v="4997" actId="1076"/>
          <ac:spMkLst>
            <pc:docMk/>
            <pc:sldMk cId="3908133806" sldId="343"/>
            <ac:spMk id="2" creationId="{C415FCF2-D76D-4DE2-A5FD-DD1E4F477B3A}"/>
          </ac:spMkLst>
        </pc:spChg>
        <pc:spChg chg="mod">
          <ac:chgData name="Sean" userId="5a39ee7a-b8f9-4572-a513-05f0ad59096c" providerId="ADAL" clId="{700CD82D-2F1D-4E00-BAAC-C89DC876AA21}" dt="2020-07-23T12:55:09.386" v="8549" actId="1076"/>
          <ac:spMkLst>
            <pc:docMk/>
            <pc:sldMk cId="3908133806" sldId="343"/>
            <ac:spMk id="6" creationId="{7D3EF81E-38FF-4486-AB07-CC91CBF41356}"/>
          </ac:spMkLst>
        </pc:spChg>
        <pc:grpChg chg="add mod">
          <ac:chgData name="Sean" userId="5a39ee7a-b8f9-4572-a513-05f0ad59096c" providerId="ADAL" clId="{700CD82D-2F1D-4E00-BAAC-C89DC876AA21}" dt="2020-07-23T11:49:45.771" v="4992" actId="164"/>
          <ac:grpSpMkLst>
            <pc:docMk/>
            <pc:sldMk cId="3908133806" sldId="343"/>
            <ac:grpSpMk id="3" creationId="{A349A42B-48F4-4D2C-9C62-B5EAF39FDE1C}"/>
          </ac:grpSpMkLst>
        </pc:grpChg>
        <pc:grpChg chg="add mod">
          <ac:chgData name="Sean" userId="5a39ee7a-b8f9-4572-a513-05f0ad59096c" providerId="ADAL" clId="{700CD82D-2F1D-4E00-BAAC-C89DC876AA21}" dt="2020-07-23T11:50:24.839" v="4998" actId="1076"/>
          <ac:grpSpMkLst>
            <pc:docMk/>
            <pc:sldMk cId="3908133806" sldId="343"/>
            <ac:grpSpMk id="4" creationId="{B54A9385-4CF1-44FD-854B-80B307B8EAA5}"/>
          </ac:grpSpMkLst>
        </pc:grpChg>
        <pc:grpChg chg="del">
          <ac:chgData name="Sean" userId="5a39ee7a-b8f9-4572-a513-05f0ad59096c" providerId="ADAL" clId="{700CD82D-2F1D-4E00-BAAC-C89DC876AA21}" dt="2020-07-21T20:28:57.714" v="1350" actId="478"/>
          <ac:grpSpMkLst>
            <pc:docMk/>
            <pc:sldMk cId="3908133806" sldId="343"/>
            <ac:grpSpMk id="36" creationId="{11D21845-F13A-4A91-8219-9859E7C67A3E}"/>
          </ac:grpSpMkLst>
        </pc:grpChg>
        <pc:grpChg chg="del">
          <ac:chgData name="Sean" userId="5a39ee7a-b8f9-4572-a513-05f0ad59096c" providerId="ADAL" clId="{700CD82D-2F1D-4E00-BAAC-C89DC876AA21}" dt="2020-07-21T20:29:00.618" v="1351" actId="478"/>
          <ac:grpSpMkLst>
            <pc:docMk/>
            <pc:sldMk cId="3908133806" sldId="343"/>
            <ac:grpSpMk id="37" creationId="{E28DE6E1-3DB0-4142-8695-083F6070925F}"/>
          </ac:grpSpMkLst>
        </pc:grpChg>
        <pc:grpChg chg="del">
          <ac:chgData name="Sean" userId="5a39ee7a-b8f9-4572-a513-05f0ad59096c" providerId="ADAL" clId="{700CD82D-2F1D-4E00-BAAC-C89DC876AA21}" dt="2020-07-21T20:29:05.010" v="1352" actId="478"/>
          <ac:grpSpMkLst>
            <pc:docMk/>
            <pc:sldMk cId="3908133806" sldId="343"/>
            <ac:grpSpMk id="39" creationId="{E196EF1F-8718-475C-B886-697C4678AB91}"/>
          </ac:grpSpMkLst>
        </pc:grpChg>
        <pc:picChg chg="add mod">
          <ac:chgData name="Sean" userId="5a39ee7a-b8f9-4572-a513-05f0ad59096c" providerId="ADAL" clId="{700CD82D-2F1D-4E00-BAAC-C89DC876AA21}" dt="2020-07-23T11:49:38.084" v="4989" actId="164"/>
          <ac:picMkLst>
            <pc:docMk/>
            <pc:sldMk cId="3908133806" sldId="343"/>
            <ac:picMk id="5" creationId="{BBC5478D-1CF3-4D24-8B72-0E8105DE6532}"/>
          </ac:picMkLst>
        </pc:picChg>
        <pc:picChg chg="add mod">
          <ac:chgData name="Sean" userId="5a39ee7a-b8f9-4572-a513-05f0ad59096c" providerId="ADAL" clId="{700CD82D-2F1D-4E00-BAAC-C89DC876AA21}" dt="2020-07-23T11:49:45.771" v="4992" actId="164"/>
          <ac:picMkLst>
            <pc:docMk/>
            <pc:sldMk cId="3908133806" sldId="343"/>
            <ac:picMk id="8" creationId="{C4C0BC5D-6D4A-4010-BFB1-1723BBC3BAD1}"/>
          </ac:picMkLst>
        </pc:picChg>
        <pc:picChg chg="add mod">
          <ac:chgData name="Sean" userId="5a39ee7a-b8f9-4572-a513-05f0ad59096c" providerId="ADAL" clId="{700CD82D-2F1D-4E00-BAAC-C89DC876AA21}" dt="2020-07-23T11:49:38.084" v="4989" actId="164"/>
          <ac:picMkLst>
            <pc:docMk/>
            <pc:sldMk cId="3908133806" sldId="343"/>
            <ac:picMk id="11" creationId="{88E0466A-6DEA-4401-9A22-0DDCB3D52432}"/>
          </ac:picMkLst>
        </pc:picChg>
        <pc:picChg chg="add mod">
          <ac:chgData name="Sean" userId="5a39ee7a-b8f9-4572-a513-05f0ad59096c" providerId="ADAL" clId="{700CD82D-2F1D-4E00-BAAC-C89DC876AA21}" dt="2020-07-23T11:49:38.084" v="4989" actId="164"/>
          <ac:picMkLst>
            <pc:docMk/>
            <pc:sldMk cId="3908133806" sldId="343"/>
            <ac:picMk id="15" creationId="{8DB51E2F-1B5A-4E84-8CEF-E4CE9426A7B8}"/>
          </ac:picMkLst>
        </pc:picChg>
        <pc:picChg chg="add mod">
          <ac:chgData name="Sean" userId="5a39ee7a-b8f9-4572-a513-05f0ad59096c" providerId="ADAL" clId="{700CD82D-2F1D-4E00-BAAC-C89DC876AA21}" dt="2020-07-23T11:49:38.084" v="4989" actId="164"/>
          <ac:picMkLst>
            <pc:docMk/>
            <pc:sldMk cId="3908133806" sldId="343"/>
            <ac:picMk id="17" creationId="{46D1F405-8579-4A62-93E4-08593D10D077}"/>
          </ac:picMkLst>
        </pc:picChg>
        <pc:cxnChg chg="mod">
          <ac:chgData name="Sean" userId="5a39ee7a-b8f9-4572-a513-05f0ad59096c" providerId="ADAL" clId="{700CD82D-2F1D-4E00-BAAC-C89DC876AA21}" dt="2020-07-21T20:28:57.714" v="1350" actId="478"/>
          <ac:cxnSpMkLst>
            <pc:docMk/>
            <pc:sldMk cId="3908133806" sldId="343"/>
            <ac:cxnSpMk id="29" creationId="{80ABBB74-B8FF-48E6-BEE0-C9F1565370D9}"/>
          </ac:cxnSpMkLst>
        </pc:cxnChg>
      </pc:sldChg>
      <pc:sldChg chg="addSp delSp modSp add mod ord modNotesTx">
        <pc:chgData name="Sean" userId="5a39ee7a-b8f9-4572-a513-05f0ad59096c" providerId="ADAL" clId="{700CD82D-2F1D-4E00-BAAC-C89DC876AA21}" dt="2020-07-23T12:48:54.832" v="7981" actId="20577"/>
        <pc:sldMkLst>
          <pc:docMk/>
          <pc:sldMk cId="2461143676" sldId="344"/>
        </pc:sldMkLst>
        <pc:spChg chg="del">
          <ac:chgData name="Sean" userId="5a39ee7a-b8f9-4572-a513-05f0ad59096c" providerId="ADAL" clId="{700CD82D-2F1D-4E00-BAAC-C89DC876AA21}" dt="2020-07-21T20:51:22.052" v="1764" actId="478"/>
          <ac:spMkLst>
            <pc:docMk/>
            <pc:sldMk cId="2461143676" sldId="344"/>
            <ac:spMk id="2" creationId="{C415FCF2-D76D-4DE2-A5FD-DD1E4F477B3A}"/>
          </ac:spMkLst>
        </pc:spChg>
        <pc:spChg chg="mod">
          <ac:chgData name="Sean" userId="5a39ee7a-b8f9-4572-a513-05f0ad59096c" providerId="ADAL" clId="{700CD82D-2F1D-4E00-BAAC-C89DC876AA21}" dt="2020-07-23T11:29:37.716" v="4896" actId="1076"/>
          <ac:spMkLst>
            <pc:docMk/>
            <pc:sldMk cId="2461143676" sldId="344"/>
            <ac:spMk id="6" creationId="{7D3EF81E-38FF-4486-AB07-CC91CBF41356}"/>
          </ac:spMkLst>
        </pc:spChg>
        <pc:spChg chg="add mod">
          <ac:chgData name="Sean" userId="5a39ee7a-b8f9-4572-a513-05f0ad59096c" providerId="ADAL" clId="{700CD82D-2F1D-4E00-BAAC-C89DC876AA21}" dt="2020-07-23T11:48:05.806" v="4983" actId="1076"/>
          <ac:spMkLst>
            <pc:docMk/>
            <pc:sldMk cId="2461143676" sldId="344"/>
            <ac:spMk id="7" creationId="{1D3DAC4C-E66F-4923-9406-B52BDF3B2820}"/>
          </ac:spMkLst>
        </pc:spChg>
        <pc:picChg chg="add mod modCrop">
          <ac:chgData name="Sean" userId="5a39ee7a-b8f9-4572-a513-05f0ad59096c" providerId="ADAL" clId="{700CD82D-2F1D-4E00-BAAC-C89DC876AA21}" dt="2020-07-21T21:03:08.538" v="2160" actId="1076"/>
          <ac:picMkLst>
            <pc:docMk/>
            <pc:sldMk cId="2461143676" sldId="344"/>
            <ac:picMk id="4" creationId="{679DCA5D-89CE-4581-9A2D-6E9A4A34A1E4}"/>
          </ac:picMkLst>
        </pc:picChg>
        <pc:picChg chg="del">
          <ac:chgData name="Sean" userId="5a39ee7a-b8f9-4572-a513-05f0ad59096c" providerId="ADAL" clId="{700CD82D-2F1D-4E00-BAAC-C89DC876AA21}" dt="2020-07-21T20:51:23.910" v="1765" actId="478"/>
          <ac:picMkLst>
            <pc:docMk/>
            <pc:sldMk cId="2461143676" sldId="344"/>
            <ac:picMk id="5" creationId="{BBC5478D-1CF3-4D24-8B72-0E8105DE6532}"/>
          </ac:picMkLst>
        </pc:picChg>
        <pc:picChg chg="del">
          <ac:chgData name="Sean" userId="5a39ee7a-b8f9-4572-a513-05f0ad59096c" providerId="ADAL" clId="{700CD82D-2F1D-4E00-BAAC-C89DC876AA21}" dt="2020-07-21T20:51:22.052" v="1764" actId="478"/>
          <ac:picMkLst>
            <pc:docMk/>
            <pc:sldMk cId="2461143676" sldId="344"/>
            <ac:picMk id="8" creationId="{C4C0BC5D-6D4A-4010-BFB1-1723BBC3BAD1}"/>
          </ac:picMkLst>
        </pc:picChg>
        <pc:picChg chg="del">
          <ac:chgData name="Sean" userId="5a39ee7a-b8f9-4572-a513-05f0ad59096c" providerId="ADAL" clId="{700CD82D-2F1D-4E00-BAAC-C89DC876AA21}" dt="2020-07-21T20:51:22.052" v="1764" actId="478"/>
          <ac:picMkLst>
            <pc:docMk/>
            <pc:sldMk cId="2461143676" sldId="344"/>
            <ac:picMk id="11" creationId="{88E0466A-6DEA-4401-9A22-0DDCB3D52432}"/>
          </ac:picMkLst>
        </pc:picChg>
        <pc:picChg chg="add mod">
          <ac:chgData name="Sean" userId="5a39ee7a-b8f9-4572-a513-05f0ad59096c" providerId="ADAL" clId="{700CD82D-2F1D-4E00-BAAC-C89DC876AA21}" dt="2020-07-21T21:04:13.425" v="2179" actId="1076"/>
          <ac:picMkLst>
            <pc:docMk/>
            <pc:sldMk cId="2461143676" sldId="344"/>
            <ac:picMk id="12" creationId="{CBE77EA1-B5C4-4A18-B651-56DB31A17F2B}"/>
          </ac:picMkLst>
        </pc:picChg>
        <pc:picChg chg="add mod">
          <ac:chgData name="Sean" userId="5a39ee7a-b8f9-4572-a513-05f0ad59096c" providerId="ADAL" clId="{700CD82D-2F1D-4E00-BAAC-C89DC876AA21}" dt="2020-07-21T21:04:07.549" v="2178" actId="1076"/>
          <ac:picMkLst>
            <pc:docMk/>
            <pc:sldMk cId="2461143676" sldId="344"/>
            <ac:picMk id="13" creationId="{FF1E16FA-AC66-407F-B7B4-8D8414112450}"/>
          </ac:picMkLst>
        </pc:picChg>
        <pc:picChg chg="add mod">
          <ac:chgData name="Sean" userId="5a39ee7a-b8f9-4572-a513-05f0ad59096c" providerId="ADAL" clId="{700CD82D-2F1D-4E00-BAAC-C89DC876AA21}" dt="2020-07-21T21:04:04.034" v="2177" actId="1076"/>
          <ac:picMkLst>
            <pc:docMk/>
            <pc:sldMk cId="2461143676" sldId="344"/>
            <ac:picMk id="14" creationId="{51215265-7733-4CC7-B3A8-4347D6A3FB6F}"/>
          </ac:picMkLst>
        </pc:picChg>
        <pc:picChg chg="del">
          <ac:chgData name="Sean" userId="5a39ee7a-b8f9-4572-a513-05f0ad59096c" providerId="ADAL" clId="{700CD82D-2F1D-4E00-BAAC-C89DC876AA21}" dt="2020-07-21T20:51:22.052" v="1764" actId="478"/>
          <ac:picMkLst>
            <pc:docMk/>
            <pc:sldMk cId="2461143676" sldId="344"/>
            <ac:picMk id="15" creationId="{8DB51E2F-1B5A-4E84-8CEF-E4CE9426A7B8}"/>
          </ac:picMkLst>
        </pc:picChg>
        <pc:picChg chg="del">
          <ac:chgData name="Sean" userId="5a39ee7a-b8f9-4572-a513-05f0ad59096c" providerId="ADAL" clId="{700CD82D-2F1D-4E00-BAAC-C89DC876AA21}" dt="2020-07-21T20:51:22.052" v="1764" actId="478"/>
          <ac:picMkLst>
            <pc:docMk/>
            <pc:sldMk cId="2461143676" sldId="344"/>
            <ac:picMk id="17" creationId="{46D1F405-8579-4A62-93E4-08593D10D077}"/>
          </ac:picMkLst>
        </pc:picChg>
        <pc:picChg chg="add mod">
          <ac:chgData name="Sean" userId="5a39ee7a-b8f9-4572-a513-05f0ad59096c" providerId="ADAL" clId="{700CD82D-2F1D-4E00-BAAC-C89DC876AA21}" dt="2020-07-21T21:03:59.771" v="2175" actId="1076"/>
          <ac:picMkLst>
            <pc:docMk/>
            <pc:sldMk cId="2461143676" sldId="344"/>
            <ac:picMk id="19" creationId="{01624F8A-724E-4537-8C5D-326A1C37024B}"/>
          </ac:picMkLst>
        </pc:picChg>
        <pc:picChg chg="add mod">
          <ac:chgData name="Sean" userId="5a39ee7a-b8f9-4572-a513-05f0ad59096c" providerId="ADAL" clId="{700CD82D-2F1D-4E00-BAAC-C89DC876AA21}" dt="2020-07-21T21:04:01.604" v="2176" actId="1076"/>
          <ac:picMkLst>
            <pc:docMk/>
            <pc:sldMk cId="2461143676" sldId="344"/>
            <ac:picMk id="23" creationId="{30E63275-C25C-41F3-B7D6-71B9B7D360BF}"/>
          </ac:picMkLst>
        </pc:picChg>
        <pc:picChg chg="add mod">
          <ac:chgData name="Sean" userId="5a39ee7a-b8f9-4572-a513-05f0ad59096c" providerId="ADAL" clId="{700CD82D-2F1D-4E00-BAAC-C89DC876AA21}" dt="2020-07-21T21:04:47.254" v="2196" actId="1076"/>
          <ac:picMkLst>
            <pc:docMk/>
            <pc:sldMk cId="2461143676" sldId="344"/>
            <ac:picMk id="25" creationId="{AF4DAB1D-E9F6-48C1-9735-78A55A03FDBA}"/>
          </ac:picMkLst>
        </pc:picChg>
        <pc:picChg chg="add mod">
          <ac:chgData name="Sean" userId="5a39ee7a-b8f9-4572-a513-05f0ad59096c" providerId="ADAL" clId="{700CD82D-2F1D-4E00-BAAC-C89DC876AA21}" dt="2020-07-21T21:03:51.006" v="2172" actId="1076"/>
          <ac:picMkLst>
            <pc:docMk/>
            <pc:sldMk cId="2461143676" sldId="344"/>
            <ac:picMk id="27" creationId="{2703ADE7-96DF-4728-AEC9-FEAE3D81C725}"/>
          </ac:picMkLst>
        </pc:picChg>
        <pc:picChg chg="add mod">
          <ac:chgData name="Sean" userId="5a39ee7a-b8f9-4572-a513-05f0ad59096c" providerId="ADAL" clId="{700CD82D-2F1D-4E00-BAAC-C89DC876AA21}" dt="2020-07-21T21:04:22.196" v="2184" actId="1076"/>
          <ac:picMkLst>
            <pc:docMk/>
            <pc:sldMk cId="2461143676" sldId="344"/>
            <ac:picMk id="29" creationId="{C84B54F5-007C-4E81-9032-A986F834CEE4}"/>
          </ac:picMkLst>
        </pc:picChg>
        <pc:picChg chg="add mod">
          <ac:chgData name="Sean" userId="5a39ee7a-b8f9-4572-a513-05f0ad59096c" providerId="ADAL" clId="{700CD82D-2F1D-4E00-BAAC-C89DC876AA21}" dt="2020-07-21T21:04:25.706" v="2185" actId="1076"/>
          <ac:picMkLst>
            <pc:docMk/>
            <pc:sldMk cId="2461143676" sldId="344"/>
            <ac:picMk id="31" creationId="{7CC01F15-C3B5-4884-95A7-5D089435F405}"/>
          </ac:picMkLst>
        </pc:picChg>
        <pc:picChg chg="add mod">
          <ac:chgData name="Sean" userId="5a39ee7a-b8f9-4572-a513-05f0ad59096c" providerId="ADAL" clId="{700CD82D-2F1D-4E00-BAAC-C89DC876AA21}" dt="2020-07-21T21:04:50.133" v="2197" actId="1076"/>
          <ac:picMkLst>
            <pc:docMk/>
            <pc:sldMk cId="2461143676" sldId="344"/>
            <ac:picMk id="33" creationId="{4ADC2984-261B-454B-9669-1F32FD392ACA}"/>
          </ac:picMkLst>
        </pc:picChg>
        <pc:picChg chg="add mod">
          <ac:chgData name="Sean" userId="5a39ee7a-b8f9-4572-a513-05f0ad59096c" providerId="ADAL" clId="{700CD82D-2F1D-4E00-BAAC-C89DC876AA21}" dt="2020-07-21T21:04:37.190" v="2193" actId="1076"/>
          <ac:picMkLst>
            <pc:docMk/>
            <pc:sldMk cId="2461143676" sldId="344"/>
            <ac:picMk id="35" creationId="{C077E3F6-318A-48A9-8466-D041E1567E51}"/>
          </ac:picMkLst>
        </pc:picChg>
        <pc:picChg chg="add mod">
          <ac:chgData name="Sean" userId="5a39ee7a-b8f9-4572-a513-05f0ad59096c" providerId="ADAL" clId="{700CD82D-2F1D-4E00-BAAC-C89DC876AA21}" dt="2020-07-21T21:04:39.883" v="2194" actId="1076"/>
          <ac:picMkLst>
            <pc:docMk/>
            <pc:sldMk cId="2461143676" sldId="344"/>
            <ac:picMk id="37" creationId="{EC8F1192-5298-47DD-9697-E8A3B9ACC05B}"/>
          </ac:picMkLst>
        </pc:picChg>
        <pc:picChg chg="add mod">
          <ac:chgData name="Sean" userId="5a39ee7a-b8f9-4572-a513-05f0ad59096c" providerId="ADAL" clId="{700CD82D-2F1D-4E00-BAAC-C89DC876AA21}" dt="2020-07-21T21:04:45.815" v="2195" actId="1076"/>
          <ac:picMkLst>
            <pc:docMk/>
            <pc:sldMk cId="2461143676" sldId="344"/>
            <ac:picMk id="39" creationId="{424F0C96-95E2-4E04-B830-3C4F9855161B}"/>
          </ac:picMkLst>
        </pc:picChg>
        <pc:picChg chg="add mod">
          <ac:chgData name="Sean" userId="5a39ee7a-b8f9-4572-a513-05f0ad59096c" providerId="ADAL" clId="{700CD82D-2F1D-4E00-BAAC-C89DC876AA21}" dt="2020-07-21T21:04:33.980" v="2192" actId="1076"/>
          <ac:picMkLst>
            <pc:docMk/>
            <pc:sldMk cId="2461143676" sldId="344"/>
            <ac:picMk id="41" creationId="{9AF6D9C4-AA31-4E7E-B658-24C27870A848}"/>
          </ac:picMkLst>
        </pc:picChg>
        <pc:picChg chg="add mod">
          <ac:chgData name="Sean" userId="5a39ee7a-b8f9-4572-a513-05f0ad59096c" providerId="ADAL" clId="{700CD82D-2F1D-4E00-BAAC-C89DC876AA21}" dt="2020-07-21T21:04:55.774" v="2199" actId="1076"/>
          <ac:picMkLst>
            <pc:docMk/>
            <pc:sldMk cId="2461143676" sldId="344"/>
            <ac:picMk id="43" creationId="{798D1F03-B30E-4BDA-806B-7EA1853DBCF0}"/>
          </ac:picMkLst>
        </pc:picChg>
        <pc:picChg chg="add mod">
          <ac:chgData name="Sean" userId="5a39ee7a-b8f9-4572-a513-05f0ad59096c" providerId="ADAL" clId="{700CD82D-2F1D-4E00-BAAC-C89DC876AA21}" dt="2020-07-21T21:04:59.832" v="2201" actId="1076"/>
          <ac:picMkLst>
            <pc:docMk/>
            <pc:sldMk cId="2461143676" sldId="344"/>
            <ac:picMk id="45" creationId="{6F1AD362-2EA6-4163-9BB5-42E6B78A13F4}"/>
          </ac:picMkLst>
        </pc:picChg>
      </pc:sldChg>
      <pc:sldChg chg="add del">
        <pc:chgData name="Sean" userId="5a39ee7a-b8f9-4572-a513-05f0ad59096c" providerId="ADAL" clId="{700CD82D-2F1D-4E00-BAAC-C89DC876AA21}" dt="2020-07-21T21:21:28.986" v="2805" actId="2696"/>
        <pc:sldMkLst>
          <pc:docMk/>
          <pc:sldMk cId="132660282" sldId="345"/>
        </pc:sldMkLst>
      </pc:sldChg>
      <pc:sldChg chg="modSp add del mod">
        <pc:chgData name="Sean" userId="5a39ee7a-b8f9-4572-a513-05f0ad59096c" providerId="ADAL" clId="{700CD82D-2F1D-4E00-BAAC-C89DC876AA21}" dt="2020-07-21T21:26:22.405" v="3095" actId="2696"/>
        <pc:sldMkLst>
          <pc:docMk/>
          <pc:sldMk cId="2792439299" sldId="345"/>
        </pc:sldMkLst>
        <pc:spChg chg="mod">
          <ac:chgData name="Sean" userId="5a39ee7a-b8f9-4572-a513-05f0ad59096c" providerId="ADAL" clId="{700CD82D-2F1D-4E00-BAAC-C89DC876AA21}" dt="2020-07-21T21:23:55.184" v="3054" actId="20577"/>
          <ac:spMkLst>
            <pc:docMk/>
            <pc:sldMk cId="2792439299" sldId="345"/>
            <ac:spMk id="7" creationId="{1D3DAC4C-E66F-4923-9406-B52BDF3B2820}"/>
          </ac:spMkLst>
        </pc:spChg>
      </pc:sldChg>
      <pc:sldChg chg="modSp add del mod">
        <pc:chgData name="Sean" userId="5a39ee7a-b8f9-4572-a513-05f0ad59096c" providerId="ADAL" clId="{700CD82D-2F1D-4E00-BAAC-C89DC876AA21}" dt="2020-07-23T13:22:28.372" v="12651" actId="2696"/>
        <pc:sldMkLst>
          <pc:docMk/>
          <pc:sldMk cId="4148214237" sldId="346"/>
        </pc:sldMkLst>
        <pc:spChg chg="mod">
          <ac:chgData name="Sean" userId="5a39ee7a-b8f9-4572-a513-05f0ad59096c" providerId="ADAL" clId="{700CD82D-2F1D-4E00-BAAC-C89DC876AA21}" dt="2020-07-21T21:47:01.822" v="4194" actId="207"/>
          <ac:spMkLst>
            <pc:docMk/>
            <pc:sldMk cId="4148214237" sldId="346"/>
            <ac:spMk id="2" creationId="{23026ADC-D3FB-46BB-BCF5-10904E9AE070}"/>
          </ac:spMkLst>
        </pc:spChg>
        <pc:spChg chg="mod">
          <ac:chgData name="Sean" userId="5a39ee7a-b8f9-4572-a513-05f0ad59096c" providerId="ADAL" clId="{700CD82D-2F1D-4E00-BAAC-C89DC876AA21}" dt="2020-07-21T21:46:58.639" v="4193" actId="207"/>
          <ac:spMkLst>
            <pc:docMk/>
            <pc:sldMk cId="4148214237" sldId="346"/>
            <ac:spMk id="3" creationId="{B390B358-8131-41D2-B58E-7A91AD1B25CE}"/>
          </ac:spMkLst>
        </pc:spChg>
        <pc:spChg chg="mod">
          <ac:chgData name="Sean" userId="5a39ee7a-b8f9-4572-a513-05f0ad59096c" providerId="ADAL" clId="{700CD82D-2F1D-4E00-BAAC-C89DC876AA21}" dt="2020-07-21T21:47:09.142" v="4195" actId="207"/>
          <ac:spMkLst>
            <pc:docMk/>
            <pc:sldMk cId="4148214237" sldId="346"/>
            <ac:spMk id="4" creationId="{D3DB6139-4C5D-43C4-AA7A-96316FDA31B1}"/>
          </ac:spMkLst>
        </pc:spChg>
        <pc:spChg chg="mod">
          <ac:chgData name="Sean" userId="5a39ee7a-b8f9-4572-a513-05f0ad59096c" providerId="ADAL" clId="{700CD82D-2F1D-4E00-BAAC-C89DC876AA21}" dt="2020-07-23T12:22:49.478" v="5576" actId="20577"/>
          <ac:spMkLst>
            <pc:docMk/>
            <pc:sldMk cId="4148214237" sldId="346"/>
            <ac:spMk id="6" creationId="{7D3EF81E-38FF-4486-AB07-CC91CBF41356}"/>
          </ac:spMkLst>
        </pc:spChg>
      </pc:sldChg>
      <pc:sldChg chg="add">
        <pc:chgData name="Sean" userId="5a39ee7a-b8f9-4572-a513-05f0ad59096c" providerId="ADAL" clId="{700CD82D-2F1D-4E00-BAAC-C89DC876AA21}" dt="2020-07-21T21:28:54.510" v="3104"/>
        <pc:sldMkLst>
          <pc:docMk/>
          <pc:sldMk cId="3093012588" sldId="347"/>
        </pc:sldMkLst>
      </pc:sldChg>
      <pc:sldChg chg="addSp delSp modSp add mod modNotesTx">
        <pc:chgData name="Sean" userId="5a39ee7a-b8f9-4572-a513-05f0ad59096c" providerId="ADAL" clId="{700CD82D-2F1D-4E00-BAAC-C89DC876AA21}" dt="2020-07-23T13:09:51.961" v="12495" actId="20577"/>
        <pc:sldMkLst>
          <pc:docMk/>
          <pc:sldMk cId="673092244" sldId="348"/>
        </pc:sldMkLst>
        <pc:spChg chg="add del">
          <ac:chgData name="Sean" userId="5a39ee7a-b8f9-4572-a513-05f0ad59096c" providerId="ADAL" clId="{700CD82D-2F1D-4E00-BAAC-C89DC876AA21}" dt="2020-07-21T21:34:44.412" v="3397" actId="478"/>
          <ac:spMkLst>
            <pc:docMk/>
            <pc:sldMk cId="673092244" sldId="348"/>
            <ac:spMk id="2" creationId="{77A25BE1-D354-4FF9-BCB1-18E82729DFDB}"/>
          </ac:spMkLst>
        </pc:spChg>
        <pc:spChg chg="mod">
          <ac:chgData name="Sean" userId="5a39ee7a-b8f9-4572-a513-05f0ad59096c" providerId="ADAL" clId="{700CD82D-2F1D-4E00-BAAC-C89DC876AA21}" dt="2020-07-21T21:33:55.487" v="3383" actId="20577"/>
          <ac:spMkLst>
            <pc:docMk/>
            <pc:sldMk cId="673092244" sldId="348"/>
            <ac:spMk id="5" creationId="{7E838F7E-B35D-4752-9995-B967DC48B9BA}"/>
          </ac:spMkLst>
        </pc:spChg>
        <pc:spChg chg="mod">
          <ac:chgData name="Sean" userId="5a39ee7a-b8f9-4572-a513-05f0ad59096c" providerId="ADAL" clId="{700CD82D-2F1D-4E00-BAAC-C89DC876AA21}" dt="2020-07-21T21:39:34.159" v="3832" actId="1076"/>
          <ac:spMkLst>
            <pc:docMk/>
            <pc:sldMk cId="673092244" sldId="348"/>
            <ac:spMk id="7" creationId="{FDA30D0E-65A2-4543-A3F4-2F1735564FD7}"/>
          </ac:spMkLst>
        </pc:spChg>
        <pc:spChg chg="mod">
          <ac:chgData name="Sean" userId="5a39ee7a-b8f9-4572-a513-05f0ad59096c" providerId="ADAL" clId="{700CD82D-2F1D-4E00-BAAC-C89DC876AA21}" dt="2020-07-21T21:38:22.288" v="3770" actId="1076"/>
          <ac:spMkLst>
            <pc:docMk/>
            <pc:sldMk cId="673092244" sldId="348"/>
            <ac:spMk id="11" creationId="{6560B900-53CD-4FD7-9712-057CC899FEA2}"/>
          </ac:spMkLst>
        </pc:spChg>
        <pc:grpChg chg="add mod">
          <ac:chgData name="Sean" userId="5a39ee7a-b8f9-4572-a513-05f0ad59096c" providerId="ADAL" clId="{700CD82D-2F1D-4E00-BAAC-C89DC876AA21}" dt="2020-07-21T21:40:15.095" v="3838" actId="1076"/>
          <ac:grpSpMkLst>
            <pc:docMk/>
            <pc:sldMk cId="673092244" sldId="348"/>
            <ac:grpSpMk id="9" creationId="{B532A8A5-9FF5-456A-BD7D-C0D1BEEC87DB}"/>
          </ac:grpSpMkLst>
        </pc:grpChg>
        <pc:picChg chg="add mod">
          <ac:chgData name="Sean" userId="5a39ee7a-b8f9-4572-a513-05f0ad59096c" providerId="ADAL" clId="{700CD82D-2F1D-4E00-BAAC-C89DC876AA21}" dt="2020-07-21T21:40:12.597" v="3837" actId="164"/>
          <ac:picMkLst>
            <pc:docMk/>
            <pc:sldMk cId="673092244" sldId="348"/>
            <ac:picMk id="3" creationId="{CBF39C19-6373-4A8D-9EBA-1C2F0A678BCE}"/>
          </ac:picMkLst>
        </pc:picChg>
        <pc:picChg chg="mod">
          <ac:chgData name="Sean" userId="5a39ee7a-b8f9-4572-a513-05f0ad59096c" providerId="ADAL" clId="{700CD82D-2F1D-4E00-BAAC-C89DC876AA21}" dt="2020-07-21T21:38:04.118" v="3763" actId="1076"/>
          <ac:picMkLst>
            <pc:docMk/>
            <pc:sldMk cId="673092244" sldId="348"/>
            <ac:picMk id="6" creationId="{9CFCE173-1023-44D9-BC79-5A841BD9CD27}"/>
          </ac:picMkLst>
        </pc:picChg>
        <pc:picChg chg="add mod">
          <ac:chgData name="Sean" userId="5a39ee7a-b8f9-4572-a513-05f0ad59096c" providerId="ADAL" clId="{700CD82D-2F1D-4E00-BAAC-C89DC876AA21}" dt="2020-07-21T21:40:12.597" v="3837" actId="164"/>
          <ac:picMkLst>
            <pc:docMk/>
            <pc:sldMk cId="673092244" sldId="348"/>
            <ac:picMk id="8" creationId="{1AFB8572-6C0E-4EFE-957C-82404A138270}"/>
          </ac:picMkLst>
        </pc:picChg>
        <pc:picChg chg="del">
          <ac:chgData name="Sean" userId="5a39ee7a-b8f9-4572-a513-05f0ad59096c" providerId="ADAL" clId="{700CD82D-2F1D-4E00-BAAC-C89DC876AA21}" dt="2020-07-21T21:34:42.585" v="3396" actId="478"/>
          <ac:picMkLst>
            <pc:docMk/>
            <pc:sldMk cId="673092244" sldId="348"/>
            <ac:picMk id="13" creationId="{BA0D1F13-F0B4-4B50-BA69-526D17631602}"/>
          </ac:picMkLst>
        </pc:picChg>
        <pc:picChg chg="del">
          <ac:chgData name="Sean" userId="5a39ee7a-b8f9-4572-a513-05f0ad59096c" providerId="ADAL" clId="{700CD82D-2F1D-4E00-BAAC-C89DC876AA21}" dt="2020-07-21T21:34:34.300" v="3393" actId="478"/>
          <ac:picMkLst>
            <pc:docMk/>
            <pc:sldMk cId="673092244" sldId="348"/>
            <ac:picMk id="14" creationId="{5062CD0B-0016-4C79-BD45-A3D2E9EE3D85}"/>
          </ac:picMkLst>
        </pc:picChg>
      </pc:sldChg>
      <pc:sldChg chg="modSp add mod ord">
        <pc:chgData name="Sean" userId="5a39ee7a-b8f9-4572-a513-05f0ad59096c" providerId="ADAL" clId="{700CD82D-2F1D-4E00-BAAC-C89DC876AA21}" dt="2020-07-23T13:22:36.361" v="12653" actId="20577"/>
        <pc:sldMkLst>
          <pc:docMk/>
          <pc:sldMk cId="1665721675" sldId="349"/>
        </pc:sldMkLst>
        <pc:spChg chg="mod">
          <ac:chgData name="Sean" userId="5a39ee7a-b8f9-4572-a513-05f0ad59096c" providerId="ADAL" clId="{700CD82D-2F1D-4E00-BAAC-C89DC876AA21}" dt="2020-07-23T12:27:52.342" v="5648" actId="1076"/>
          <ac:spMkLst>
            <pc:docMk/>
            <pc:sldMk cId="1665721675" sldId="349"/>
            <ac:spMk id="2" creationId="{23026ADC-D3FB-46BB-BCF5-10904E9AE070}"/>
          </ac:spMkLst>
        </pc:spChg>
        <pc:spChg chg="mod">
          <ac:chgData name="Sean" userId="5a39ee7a-b8f9-4572-a513-05f0ad59096c" providerId="ADAL" clId="{700CD82D-2F1D-4E00-BAAC-C89DC876AA21}" dt="2020-07-23T12:27:54.568" v="5657" actId="20577"/>
          <ac:spMkLst>
            <pc:docMk/>
            <pc:sldMk cId="1665721675" sldId="349"/>
            <ac:spMk id="3" creationId="{B390B358-8131-41D2-B58E-7A91AD1B25CE}"/>
          </ac:spMkLst>
        </pc:spChg>
        <pc:spChg chg="mod">
          <ac:chgData name="Sean" userId="5a39ee7a-b8f9-4572-a513-05f0ad59096c" providerId="ADAL" clId="{700CD82D-2F1D-4E00-BAAC-C89DC876AA21}" dt="2020-07-23T12:28:09.351" v="5672" actId="1076"/>
          <ac:spMkLst>
            <pc:docMk/>
            <pc:sldMk cId="1665721675" sldId="349"/>
            <ac:spMk id="4" creationId="{D3DB6139-4C5D-43C4-AA7A-96316FDA31B1}"/>
          </ac:spMkLst>
        </pc:spChg>
        <pc:spChg chg="mod">
          <ac:chgData name="Sean" userId="5a39ee7a-b8f9-4572-a513-05f0ad59096c" providerId="ADAL" clId="{700CD82D-2F1D-4E00-BAAC-C89DC876AA21}" dt="2020-07-23T13:22:36.361" v="12653" actId="20577"/>
          <ac:spMkLst>
            <pc:docMk/>
            <pc:sldMk cId="1665721675" sldId="349"/>
            <ac:spMk id="6" creationId="{7D3EF81E-38FF-4486-AB07-CC91CBF41356}"/>
          </ac:spMkLst>
        </pc:spChg>
      </pc:sldChg>
      <pc:sldChg chg="addSp delSp modSp add mod modNotesTx">
        <pc:chgData name="Sean" userId="5a39ee7a-b8f9-4572-a513-05f0ad59096c" providerId="ADAL" clId="{700CD82D-2F1D-4E00-BAAC-C89DC876AA21}" dt="2020-07-23T14:25:49.534" v="12771" actId="14100"/>
        <pc:sldMkLst>
          <pc:docMk/>
          <pc:sldMk cId="1930375928" sldId="350"/>
        </pc:sldMkLst>
        <pc:spChg chg="mod">
          <ac:chgData name="Sean" userId="5a39ee7a-b8f9-4572-a513-05f0ad59096c" providerId="ADAL" clId="{700CD82D-2F1D-4E00-BAAC-C89DC876AA21}" dt="2020-07-23T12:46:55.567" v="7612" actId="1076"/>
          <ac:spMkLst>
            <pc:docMk/>
            <pc:sldMk cId="1930375928" sldId="350"/>
            <ac:spMk id="6" creationId="{7D3EF81E-38FF-4486-AB07-CC91CBF41356}"/>
          </ac:spMkLst>
        </pc:spChg>
        <pc:spChg chg="del">
          <ac:chgData name="Sean" userId="5a39ee7a-b8f9-4572-a513-05f0ad59096c" providerId="ADAL" clId="{700CD82D-2F1D-4E00-BAAC-C89DC876AA21}" dt="2020-07-23T11:17:20.319" v="4453" actId="478"/>
          <ac:spMkLst>
            <pc:docMk/>
            <pc:sldMk cId="1930375928" sldId="350"/>
            <ac:spMk id="7" creationId="{8882E886-07FC-46DF-AEDC-0B3A3BADFE32}"/>
          </ac:spMkLst>
        </pc:spChg>
        <pc:spChg chg="add mod">
          <ac:chgData name="Sean" userId="5a39ee7a-b8f9-4572-a513-05f0ad59096c" providerId="ADAL" clId="{700CD82D-2F1D-4E00-BAAC-C89DC876AA21}" dt="2020-07-23T11:19:24.966" v="4539" actId="207"/>
          <ac:spMkLst>
            <pc:docMk/>
            <pc:sldMk cId="1930375928" sldId="350"/>
            <ac:spMk id="8" creationId="{6600FE62-DEB1-49CF-B915-BB037366D774}"/>
          </ac:spMkLst>
        </pc:spChg>
        <pc:spChg chg="add mod">
          <ac:chgData name="Sean" userId="5a39ee7a-b8f9-4572-a513-05f0ad59096c" providerId="ADAL" clId="{700CD82D-2F1D-4E00-BAAC-C89DC876AA21}" dt="2020-07-23T14:25:49.534" v="12771" actId="14100"/>
          <ac:spMkLst>
            <pc:docMk/>
            <pc:sldMk cId="1930375928" sldId="350"/>
            <ac:spMk id="9" creationId="{BE2F8C2F-7848-4334-A56F-08CEC619BB3F}"/>
          </ac:spMkLst>
        </pc:spChg>
        <pc:spChg chg="add mod">
          <ac:chgData name="Sean" userId="5a39ee7a-b8f9-4572-a513-05f0ad59096c" providerId="ADAL" clId="{700CD82D-2F1D-4E00-BAAC-C89DC876AA21}" dt="2020-07-23T14:25:33.252" v="12768" actId="208"/>
          <ac:spMkLst>
            <pc:docMk/>
            <pc:sldMk cId="1930375928" sldId="350"/>
            <ac:spMk id="11" creationId="{8391165C-0649-47B7-8951-66786355E2CE}"/>
          </ac:spMkLst>
        </pc:spChg>
        <pc:spChg chg="add mod">
          <ac:chgData name="Sean" userId="5a39ee7a-b8f9-4572-a513-05f0ad59096c" providerId="ADAL" clId="{700CD82D-2F1D-4E00-BAAC-C89DC876AA21}" dt="2020-07-23T11:28:32.655" v="4879" actId="1076"/>
          <ac:spMkLst>
            <pc:docMk/>
            <pc:sldMk cId="1930375928" sldId="350"/>
            <ac:spMk id="12" creationId="{B3467DE8-4F0A-44FE-BE9B-40F746C7D87C}"/>
          </ac:spMkLst>
        </pc:spChg>
        <pc:spChg chg="add mod">
          <ac:chgData name="Sean" userId="5a39ee7a-b8f9-4572-a513-05f0ad59096c" providerId="ADAL" clId="{700CD82D-2F1D-4E00-BAAC-C89DC876AA21}" dt="2020-07-23T11:28:29.466" v="4878" actId="1076"/>
          <ac:spMkLst>
            <pc:docMk/>
            <pc:sldMk cId="1930375928" sldId="350"/>
            <ac:spMk id="13" creationId="{18BA4FC5-E79B-4569-A7F6-97BFE431CAA1}"/>
          </ac:spMkLst>
        </pc:spChg>
        <pc:spChg chg="del">
          <ac:chgData name="Sean" userId="5a39ee7a-b8f9-4572-a513-05f0ad59096c" providerId="ADAL" clId="{700CD82D-2F1D-4E00-BAAC-C89DC876AA21}" dt="2020-07-23T11:17:20.319" v="4453" actId="478"/>
          <ac:spMkLst>
            <pc:docMk/>
            <pc:sldMk cId="1930375928" sldId="350"/>
            <ac:spMk id="60" creationId="{F00F9832-875E-44DC-B09F-604018DF7DC4}"/>
          </ac:spMkLst>
        </pc:spChg>
        <pc:spChg chg="del">
          <ac:chgData name="Sean" userId="5a39ee7a-b8f9-4572-a513-05f0ad59096c" providerId="ADAL" clId="{700CD82D-2F1D-4E00-BAAC-C89DC876AA21}" dt="2020-07-23T11:17:24.680" v="4454" actId="478"/>
          <ac:spMkLst>
            <pc:docMk/>
            <pc:sldMk cId="1930375928" sldId="350"/>
            <ac:spMk id="61" creationId="{7339634F-890A-4419-8201-DA316386FDED}"/>
          </ac:spMkLst>
        </pc:spChg>
        <pc:spChg chg="del">
          <ac:chgData name="Sean" userId="5a39ee7a-b8f9-4572-a513-05f0ad59096c" providerId="ADAL" clId="{700CD82D-2F1D-4E00-BAAC-C89DC876AA21}" dt="2020-07-23T11:17:24.680" v="4454" actId="478"/>
          <ac:spMkLst>
            <pc:docMk/>
            <pc:sldMk cId="1930375928" sldId="350"/>
            <ac:spMk id="62" creationId="{6F4D69F3-98A5-4DEF-A493-08C2399CAC15}"/>
          </ac:spMkLst>
        </pc:spChg>
        <pc:spChg chg="del">
          <ac:chgData name="Sean" userId="5a39ee7a-b8f9-4572-a513-05f0ad59096c" providerId="ADAL" clId="{700CD82D-2F1D-4E00-BAAC-C89DC876AA21}" dt="2020-07-23T11:17:24.680" v="4454" actId="478"/>
          <ac:spMkLst>
            <pc:docMk/>
            <pc:sldMk cId="1930375928" sldId="350"/>
            <ac:spMk id="63" creationId="{75D2A5F8-5C4F-4D93-B4F8-3B05AC7AE3AB}"/>
          </ac:spMkLst>
        </pc:spChg>
        <pc:picChg chg="del">
          <ac:chgData name="Sean" userId="5a39ee7a-b8f9-4572-a513-05f0ad59096c" providerId="ADAL" clId="{700CD82D-2F1D-4E00-BAAC-C89DC876AA21}" dt="2020-07-23T11:17:20.319" v="4453" actId="478"/>
          <ac:picMkLst>
            <pc:docMk/>
            <pc:sldMk cId="1930375928" sldId="350"/>
            <ac:picMk id="2" creationId="{7E5DA358-8EB9-4E5E-898F-433B14F500A5}"/>
          </ac:picMkLst>
        </pc:picChg>
        <pc:picChg chg="del">
          <ac:chgData name="Sean" userId="5a39ee7a-b8f9-4572-a513-05f0ad59096c" providerId="ADAL" clId="{700CD82D-2F1D-4E00-BAAC-C89DC876AA21}" dt="2020-07-23T11:17:20.319" v="4453" actId="478"/>
          <ac:picMkLst>
            <pc:docMk/>
            <pc:sldMk cId="1930375928" sldId="350"/>
            <ac:picMk id="3" creationId="{4837F8FD-7A92-4EFC-A3CC-0715F3D2A596}"/>
          </ac:picMkLst>
        </pc:picChg>
        <pc:picChg chg="del">
          <ac:chgData name="Sean" userId="5a39ee7a-b8f9-4572-a513-05f0ad59096c" providerId="ADAL" clId="{700CD82D-2F1D-4E00-BAAC-C89DC876AA21}" dt="2020-07-23T11:17:20.319" v="4453" actId="478"/>
          <ac:picMkLst>
            <pc:docMk/>
            <pc:sldMk cId="1930375928" sldId="350"/>
            <ac:picMk id="4" creationId="{50809F78-E6A3-4125-99AC-12F066F794E7}"/>
          </ac:picMkLst>
        </pc:picChg>
        <pc:picChg chg="del">
          <ac:chgData name="Sean" userId="5a39ee7a-b8f9-4572-a513-05f0ad59096c" providerId="ADAL" clId="{700CD82D-2F1D-4E00-BAAC-C89DC876AA21}" dt="2020-07-23T11:17:25.754" v="4455" actId="478"/>
          <ac:picMkLst>
            <pc:docMk/>
            <pc:sldMk cId="1930375928" sldId="350"/>
            <ac:picMk id="5" creationId="{8C51C45E-CD72-4693-84A3-106CBA643DB2}"/>
          </ac:picMkLst>
        </pc:picChg>
        <pc:picChg chg="mod">
          <ac:chgData name="Sean" userId="5a39ee7a-b8f9-4572-a513-05f0ad59096c" providerId="ADAL" clId="{700CD82D-2F1D-4E00-BAAC-C89DC876AA21}" dt="2020-07-23T11:18:00.575" v="4500" actId="1076"/>
          <ac:picMkLst>
            <pc:docMk/>
            <pc:sldMk cId="1930375928" sldId="350"/>
            <ac:picMk id="10" creationId="{939E52ED-31A7-48BA-8AD1-5A31F47D6A0C}"/>
          </ac:picMkLst>
        </pc:picChg>
        <pc:cxnChg chg="mod">
          <ac:chgData name="Sean" userId="5a39ee7a-b8f9-4572-a513-05f0ad59096c" providerId="ADAL" clId="{700CD82D-2F1D-4E00-BAAC-C89DC876AA21}" dt="2020-07-23T11:17:58.075" v="4499" actId="1076"/>
          <ac:cxnSpMkLst>
            <pc:docMk/>
            <pc:sldMk cId="1930375928" sldId="350"/>
            <ac:cxnSpMk id="20" creationId="{DD26FB26-DB61-48FC-B1CE-F93F553AB27B}"/>
          </ac:cxnSpMkLst>
        </pc:cxnChg>
      </pc:sldChg>
      <pc:sldChg chg="modSp add mod ord modNotesTx">
        <pc:chgData name="Sean" userId="5a39ee7a-b8f9-4572-a513-05f0ad59096c" providerId="ADAL" clId="{700CD82D-2F1D-4E00-BAAC-C89DC876AA21}" dt="2020-07-23T12:48:00.103" v="7860" actId="1076"/>
        <pc:sldMkLst>
          <pc:docMk/>
          <pc:sldMk cId="2895812939" sldId="351"/>
        </pc:sldMkLst>
        <pc:spChg chg="mod">
          <ac:chgData name="Sean" userId="5a39ee7a-b8f9-4572-a513-05f0ad59096c" providerId="ADAL" clId="{700CD82D-2F1D-4E00-BAAC-C89DC876AA21}" dt="2020-07-23T12:48:00.103" v="7860" actId="1076"/>
          <ac:spMkLst>
            <pc:docMk/>
            <pc:sldMk cId="2895812939" sldId="351"/>
            <ac:spMk id="3" creationId="{B390B358-8131-41D2-B58E-7A91AD1B25CE}"/>
          </ac:spMkLst>
        </pc:spChg>
      </pc:sldChg>
      <pc:sldChg chg="addSp delSp modSp add mod">
        <pc:chgData name="Sean" userId="5a39ee7a-b8f9-4572-a513-05f0ad59096c" providerId="ADAL" clId="{700CD82D-2F1D-4E00-BAAC-C89DC876AA21}" dt="2020-07-23T13:23:27.648" v="12663" actId="1076"/>
        <pc:sldMkLst>
          <pc:docMk/>
          <pc:sldMk cId="1605578529" sldId="352"/>
        </pc:sldMkLst>
        <pc:spChg chg="del">
          <ac:chgData name="Sean" userId="5a39ee7a-b8f9-4572-a513-05f0ad59096c" providerId="ADAL" clId="{700CD82D-2F1D-4E00-BAAC-C89DC876AA21}" dt="2020-07-23T12:23:46.182" v="5578" actId="478"/>
          <ac:spMkLst>
            <pc:docMk/>
            <pc:sldMk cId="1605578529" sldId="352"/>
            <ac:spMk id="2" creationId="{77A25BE1-D354-4FF9-BCB1-18E82729DFDB}"/>
          </ac:spMkLst>
        </pc:spChg>
        <pc:spChg chg="mod">
          <ac:chgData name="Sean" userId="5a39ee7a-b8f9-4572-a513-05f0ad59096c" providerId="ADAL" clId="{700CD82D-2F1D-4E00-BAAC-C89DC876AA21}" dt="2020-07-23T12:24:48.305" v="5617" actId="20577"/>
          <ac:spMkLst>
            <pc:docMk/>
            <pc:sldMk cId="1605578529" sldId="352"/>
            <ac:spMk id="5" creationId="{7E838F7E-B35D-4752-9995-B967DC48B9BA}"/>
          </ac:spMkLst>
        </pc:spChg>
        <pc:spChg chg="del">
          <ac:chgData name="Sean" userId="5a39ee7a-b8f9-4572-a513-05f0ad59096c" providerId="ADAL" clId="{700CD82D-2F1D-4E00-BAAC-C89DC876AA21}" dt="2020-07-23T12:23:46.182" v="5578" actId="478"/>
          <ac:spMkLst>
            <pc:docMk/>
            <pc:sldMk cId="1605578529" sldId="352"/>
            <ac:spMk id="10" creationId="{2005046F-44CA-4DF1-8E93-D270ABD4491D}"/>
          </ac:spMkLst>
        </pc:spChg>
        <pc:spChg chg="del">
          <ac:chgData name="Sean" userId="5a39ee7a-b8f9-4572-a513-05f0ad59096c" providerId="ADAL" clId="{700CD82D-2F1D-4E00-BAAC-C89DC876AA21}" dt="2020-07-23T12:23:46.182" v="5578" actId="478"/>
          <ac:spMkLst>
            <pc:docMk/>
            <pc:sldMk cId="1605578529" sldId="352"/>
            <ac:spMk id="11" creationId="{6560B900-53CD-4FD7-9712-057CC899FEA2}"/>
          </ac:spMkLst>
        </pc:spChg>
        <pc:graphicFrameChg chg="add mod modGraphic">
          <ac:chgData name="Sean" userId="5a39ee7a-b8f9-4572-a513-05f0ad59096c" providerId="ADAL" clId="{700CD82D-2F1D-4E00-BAAC-C89DC876AA21}" dt="2020-07-23T13:23:27.648" v="12663" actId="1076"/>
          <ac:graphicFrameMkLst>
            <pc:docMk/>
            <pc:sldMk cId="1605578529" sldId="352"/>
            <ac:graphicFrameMk id="3" creationId="{FCDC300A-C85C-424C-B66B-9F0C8C3877A8}"/>
          </ac:graphicFrameMkLst>
        </pc:graphicFrameChg>
        <pc:picChg chg="del">
          <ac:chgData name="Sean" userId="5a39ee7a-b8f9-4572-a513-05f0ad59096c" providerId="ADAL" clId="{700CD82D-2F1D-4E00-BAAC-C89DC876AA21}" dt="2020-07-23T12:23:47.970" v="5579" actId="478"/>
          <ac:picMkLst>
            <pc:docMk/>
            <pc:sldMk cId="1605578529" sldId="352"/>
            <ac:picMk id="13" creationId="{BA0D1F13-F0B4-4B50-BA69-526D17631602}"/>
          </ac:picMkLst>
        </pc:picChg>
        <pc:picChg chg="del">
          <ac:chgData name="Sean" userId="5a39ee7a-b8f9-4572-a513-05f0ad59096c" providerId="ADAL" clId="{700CD82D-2F1D-4E00-BAAC-C89DC876AA21}" dt="2020-07-23T12:23:46.182" v="5578" actId="478"/>
          <ac:picMkLst>
            <pc:docMk/>
            <pc:sldMk cId="1605578529" sldId="352"/>
            <ac:picMk id="14" creationId="{5062CD0B-0016-4C79-BD45-A3D2E9EE3D85}"/>
          </ac:picMkLst>
        </pc:picChg>
        <pc:picChg chg="del">
          <ac:chgData name="Sean" userId="5a39ee7a-b8f9-4572-a513-05f0ad59096c" providerId="ADAL" clId="{700CD82D-2F1D-4E00-BAAC-C89DC876AA21}" dt="2020-07-23T12:23:46.182" v="5578" actId="478"/>
          <ac:picMkLst>
            <pc:docMk/>
            <pc:sldMk cId="1605578529" sldId="352"/>
            <ac:picMk id="15" creationId="{1271E3B1-22CB-4B33-B56B-7589D11FA655}"/>
          </ac:picMkLst>
        </pc:picChg>
      </pc:sldChg>
      <pc:sldChg chg="add del">
        <pc:chgData name="Sean" userId="5a39ee7a-b8f9-4572-a513-05f0ad59096c" providerId="ADAL" clId="{700CD82D-2F1D-4E00-BAAC-C89DC876AA21}" dt="2020-07-23T11:50:14.507" v="4995"/>
        <pc:sldMkLst>
          <pc:docMk/>
          <pc:sldMk cId="3675456573" sldId="352"/>
        </pc:sldMkLst>
      </pc:sldChg>
      <pc:sldChg chg="addSp delSp modSp add mod modNotesTx">
        <pc:chgData name="Sean" userId="5a39ee7a-b8f9-4572-a513-05f0ad59096c" providerId="ADAL" clId="{700CD82D-2F1D-4E00-BAAC-C89DC876AA21}" dt="2020-07-23T12:56:32.180" v="8856" actId="20577"/>
        <pc:sldMkLst>
          <pc:docMk/>
          <pc:sldMk cId="3908903313" sldId="353"/>
        </pc:sldMkLst>
        <pc:spChg chg="add mod">
          <ac:chgData name="Sean" userId="5a39ee7a-b8f9-4572-a513-05f0ad59096c" providerId="ADAL" clId="{700CD82D-2F1D-4E00-BAAC-C89DC876AA21}" dt="2020-07-23T12:54:43.298" v="8547" actId="208"/>
          <ac:spMkLst>
            <pc:docMk/>
            <pc:sldMk cId="3908903313" sldId="353"/>
            <ac:spMk id="3" creationId="{1C96D19C-444F-4B29-AEA3-C71656AC384E}"/>
          </ac:spMkLst>
        </pc:spChg>
        <pc:spChg chg="del">
          <ac:chgData name="Sean" userId="5a39ee7a-b8f9-4572-a513-05f0ad59096c" providerId="ADAL" clId="{700CD82D-2F1D-4E00-BAAC-C89DC876AA21}" dt="2020-07-23T12:52:33.496" v="8462" actId="478"/>
          <ac:spMkLst>
            <pc:docMk/>
            <pc:sldMk cId="3908903313" sldId="353"/>
            <ac:spMk id="14" creationId="{0715911D-B085-4239-9B31-AE2C66930BFF}"/>
          </ac:spMkLst>
        </pc:spChg>
        <pc:grpChg chg="del">
          <ac:chgData name="Sean" userId="5a39ee7a-b8f9-4572-a513-05f0ad59096c" providerId="ADAL" clId="{700CD82D-2F1D-4E00-BAAC-C89DC876AA21}" dt="2020-07-23T12:52:35.301" v="8463" actId="478"/>
          <ac:grpSpMkLst>
            <pc:docMk/>
            <pc:sldMk cId="3908903313" sldId="353"/>
            <ac:grpSpMk id="36" creationId="{11D21845-F13A-4A91-8219-9859E7C67A3E}"/>
          </ac:grpSpMkLst>
        </pc:grpChg>
        <pc:grpChg chg="del">
          <ac:chgData name="Sean" userId="5a39ee7a-b8f9-4572-a513-05f0ad59096c" providerId="ADAL" clId="{700CD82D-2F1D-4E00-BAAC-C89DC876AA21}" dt="2020-07-23T12:52:37.003" v="8464" actId="478"/>
          <ac:grpSpMkLst>
            <pc:docMk/>
            <pc:sldMk cId="3908903313" sldId="353"/>
            <ac:grpSpMk id="37" creationId="{E28DE6E1-3DB0-4142-8695-083F6070925F}"/>
          </ac:grpSpMkLst>
        </pc:grpChg>
        <pc:grpChg chg="add del">
          <ac:chgData name="Sean" userId="5a39ee7a-b8f9-4572-a513-05f0ad59096c" providerId="ADAL" clId="{700CD82D-2F1D-4E00-BAAC-C89DC876AA21}" dt="2020-07-23T12:52:26.035" v="8460" actId="478"/>
          <ac:grpSpMkLst>
            <pc:docMk/>
            <pc:sldMk cId="3908903313" sldId="353"/>
            <ac:grpSpMk id="39" creationId="{E196EF1F-8718-475C-B886-697C4678AB91}"/>
          </ac:grpSpMkLst>
        </pc:grpChg>
        <pc:picChg chg="add mod">
          <ac:chgData name="Sean" userId="5a39ee7a-b8f9-4572-a513-05f0ad59096c" providerId="ADAL" clId="{700CD82D-2F1D-4E00-BAAC-C89DC876AA21}" dt="2020-07-23T12:52:46.846" v="8466" actId="1076"/>
          <ac:picMkLst>
            <pc:docMk/>
            <pc:sldMk cId="3908903313" sldId="353"/>
            <ac:picMk id="2" creationId="{D0196B76-A19E-4EDE-81D2-898670046E0D}"/>
          </ac:picMkLst>
        </pc:picChg>
        <pc:cxnChg chg="mod">
          <ac:chgData name="Sean" userId="5a39ee7a-b8f9-4572-a513-05f0ad59096c" providerId="ADAL" clId="{700CD82D-2F1D-4E00-BAAC-C89DC876AA21}" dt="2020-07-23T12:52:35.301" v="8463" actId="478"/>
          <ac:cxnSpMkLst>
            <pc:docMk/>
            <pc:sldMk cId="3908903313" sldId="353"/>
            <ac:cxnSpMk id="29" creationId="{80ABBB74-B8FF-48E6-BEE0-C9F1565370D9}"/>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34F4CF-FD05-455C-94F6-8D0DE13208B4}" type="datetimeFigureOut">
              <a:rPr lang="en-US" smtClean="0"/>
              <a:t>7/23/2020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5AD166-4E63-4046-B00F-C830B3841CF0}" type="slidenum">
              <a:rPr lang="en-US" smtClean="0"/>
              <a:t>‹#›</a:t>
            </a:fld>
            <a:endParaRPr lang="en-US"/>
          </a:p>
        </p:txBody>
      </p:sp>
    </p:spTree>
    <p:extLst>
      <p:ext uri="{BB962C8B-B14F-4D97-AF65-F5344CB8AC3E}">
        <p14:creationId xmlns:p14="http://schemas.microsoft.com/office/powerpoint/2010/main" val="4240712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going to start off by talking about the sad things and eventually move towards good outcomes in the end of this presentation. So I think a lot about conservation at the global scale to relate to local contexts. If we look at global patterns of biodiversity loss across all systems we’re seeing 40 year population abundance trends declining by almost half in terrestrial and marine ecosystems, and 81% in freshwater systems. This rapid and drastic decline highlights our needs as humans to accelerate the implementation of conservation initiatives.</a:t>
            </a:r>
          </a:p>
        </p:txBody>
      </p:sp>
      <p:sp>
        <p:nvSpPr>
          <p:cNvPr id="4" name="Slide Number Placeholder 3"/>
          <p:cNvSpPr>
            <a:spLocks noGrp="1"/>
          </p:cNvSpPr>
          <p:nvPr>
            <p:ph type="sldNum" sz="quarter" idx="5"/>
          </p:nvPr>
        </p:nvSpPr>
        <p:spPr/>
        <p:txBody>
          <a:bodyPr/>
          <a:lstStyle/>
          <a:p>
            <a:fld id="{EA5AD166-4E63-4046-B00F-C830B3841CF0}" type="slidenum">
              <a:rPr lang="en-US" smtClean="0"/>
              <a:t>2</a:t>
            </a:fld>
            <a:endParaRPr lang="en-US"/>
          </a:p>
        </p:txBody>
      </p:sp>
    </p:spTree>
    <p:extLst>
      <p:ext uri="{BB962C8B-B14F-4D97-AF65-F5344CB8AC3E}">
        <p14:creationId xmlns:p14="http://schemas.microsoft.com/office/powerpoint/2010/main" val="2790755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planning frameworks tend to only focus on the “where to” of biodiversity conservation, things like spatial patterns of biodiversity and the value associated with protecting those species.</a:t>
            </a:r>
          </a:p>
        </p:txBody>
      </p:sp>
      <p:sp>
        <p:nvSpPr>
          <p:cNvPr id="4" name="Slide Number Placeholder 3"/>
          <p:cNvSpPr>
            <a:spLocks noGrp="1"/>
          </p:cNvSpPr>
          <p:nvPr>
            <p:ph type="sldNum" sz="quarter" idx="5"/>
          </p:nvPr>
        </p:nvSpPr>
        <p:spPr/>
        <p:txBody>
          <a:bodyPr/>
          <a:lstStyle/>
          <a:p>
            <a:fld id="{EA5AD166-4E63-4046-B00F-C830B3841CF0}" type="slidenum">
              <a:rPr lang="en-US" smtClean="0"/>
              <a:t>11</a:t>
            </a:fld>
            <a:endParaRPr lang="en-US"/>
          </a:p>
        </p:txBody>
      </p:sp>
    </p:spTree>
    <p:extLst>
      <p:ext uri="{BB962C8B-B14F-4D97-AF65-F5344CB8AC3E}">
        <p14:creationId xmlns:p14="http://schemas.microsoft.com/office/powerpoint/2010/main" val="3082576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Prioritizations often fail to consider how to actually implement conservation initiatives. We argue that conservation planning needs to consider conservation feasibility in frameworks, or the….. These can be things like stakeholders willingness to….</a:t>
            </a:r>
          </a:p>
          <a:p>
            <a:endParaRPr lang="en-US" dirty="0"/>
          </a:p>
        </p:txBody>
      </p:sp>
      <p:sp>
        <p:nvSpPr>
          <p:cNvPr id="4" name="Slide Number Placeholder 3"/>
          <p:cNvSpPr>
            <a:spLocks noGrp="1"/>
          </p:cNvSpPr>
          <p:nvPr>
            <p:ph type="sldNum" sz="quarter" idx="5"/>
          </p:nvPr>
        </p:nvSpPr>
        <p:spPr/>
        <p:txBody>
          <a:bodyPr/>
          <a:lstStyle/>
          <a:p>
            <a:fld id="{EA5AD166-4E63-4046-B00F-C830B3841CF0}" type="slidenum">
              <a:rPr lang="en-US" smtClean="0"/>
              <a:t>12</a:t>
            </a:fld>
            <a:endParaRPr lang="en-US"/>
          </a:p>
        </p:txBody>
      </p:sp>
    </p:spTree>
    <p:extLst>
      <p:ext uri="{BB962C8B-B14F-4D97-AF65-F5344CB8AC3E}">
        <p14:creationId xmlns:p14="http://schemas.microsoft.com/office/powerpoint/2010/main" val="894490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Climate change is also another significant challenge that planning frameworks tend to ignore. Patterns of biodiversity, the processes that sustain them, and the feasibility of implementing them will change over time, thus being inclusive of this uncertainty is important for planning. </a:t>
            </a:r>
          </a:p>
        </p:txBody>
      </p:sp>
      <p:sp>
        <p:nvSpPr>
          <p:cNvPr id="4" name="Slide Number Placeholder 3"/>
          <p:cNvSpPr>
            <a:spLocks noGrp="1"/>
          </p:cNvSpPr>
          <p:nvPr>
            <p:ph type="sldNum" sz="quarter" idx="5"/>
          </p:nvPr>
        </p:nvSpPr>
        <p:spPr/>
        <p:txBody>
          <a:bodyPr/>
          <a:lstStyle/>
          <a:p>
            <a:fld id="{EA5AD166-4E63-4046-B00F-C830B3841CF0}" type="slidenum">
              <a:rPr lang="en-US" smtClean="0"/>
              <a:t>13</a:t>
            </a:fld>
            <a:endParaRPr lang="en-US"/>
          </a:p>
        </p:txBody>
      </p:sp>
    </p:spTree>
    <p:extLst>
      <p:ext uri="{BB962C8B-B14F-4D97-AF65-F5344CB8AC3E}">
        <p14:creationId xmlns:p14="http://schemas.microsoft.com/office/powerpoint/2010/main" val="193369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taking all of that into consideration, we developed a simple, flexible conservation prioritization framework by mapping the tradeoffs between where to and how to implement conservation initiatives across future climate scenarios. This framework integrates social and ecological data…..</a:t>
            </a:r>
          </a:p>
          <a:p>
            <a:endParaRPr lang="en-US" dirty="0"/>
          </a:p>
          <a:p>
            <a:r>
              <a:rPr lang="en-US" dirty="0"/>
              <a:t>We simply plot some measure of biodiversity value and conservation feasibility and examine the tradeoffs using these quadrants as a guide. For example, the first quadrant up here represents sites that are high priority or low risk because they have high biodiversity value and feasibility. Sites that fall within this third quadrant represent low priority or high risk sites because </a:t>
            </a:r>
            <a:r>
              <a:rPr lang="en-US" dirty="0" err="1"/>
              <a:t>theyre</a:t>
            </a:r>
            <a:r>
              <a:rPr lang="en-US" dirty="0"/>
              <a:t> not really valuable or feasible to implement conservation initiatives at. The second quadrant up here represents sites with significant tradeoffs for biodiversity and human outcomes. Sites within this last quadrant down here represent sites with inefficient outcomes, we can conserve biodiversity here but our efforts might be worth more somewhere else. </a:t>
            </a:r>
          </a:p>
        </p:txBody>
      </p:sp>
      <p:sp>
        <p:nvSpPr>
          <p:cNvPr id="4" name="Slide Number Placeholder 3"/>
          <p:cNvSpPr>
            <a:spLocks noGrp="1"/>
          </p:cNvSpPr>
          <p:nvPr>
            <p:ph type="sldNum" sz="quarter" idx="5"/>
          </p:nvPr>
        </p:nvSpPr>
        <p:spPr/>
        <p:txBody>
          <a:bodyPr/>
          <a:lstStyle/>
          <a:p>
            <a:fld id="{EA5AD166-4E63-4046-B00F-C830B3841CF0}" type="slidenum">
              <a:rPr lang="en-US" smtClean="0"/>
              <a:t>14</a:t>
            </a:fld>
            <a:endParaRPr lang="en-US"/>
          </a:p>
        </p:txBody>
      </p:sp>
    </p:spTree>
    <p:extLst>
      <p:ext uri="{BB962C8B-B14F-4D97-AF65-F5344CB8AC3E}">
        <p14:creationId xmlns:p14="http://schemas.microsoft.com/office/powerpoint/2010/main" val="891809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climate aspect of this framework comes in here. We can quantify these factors across future climate scenarios, map them, and examine how the tradeoffs shift under different scenarios. </a:t>
            </a:r>
          </a:p>
        </p:txBody>
      </p:sp>
      <p:sp>
        <p:nvSpPr>
          <p:cNvPr id="4" name="Slide Number Placeholder 3"/>
          <p:cNvSpPr>
            <a:spLocks noGrp="1"/>
          </p:cNvSpPr>
          <p:nvPr>
            <p:ph type="sldNum" sz="quarter" idx="5"/>
          </p:nvPr>
        </p:nvSpPr>
        <p:spPr/>
        <p:txBody>
          <a:bodyPr/>
          <a:lstStyle/>
          <a:p>
            <a:fld id="{EA5AD166-4E63-4046-B00F-C830B3841CF0}" type="slidenum">
              <a:rPr lang="en-US" smtClean="0"/>
              <a:t>15</a:t>
            </a:fld>
            <a:endParaRPr lang="en-US"/>
          </a:p>
        </p:txBody>
      </p:sp>
    </p:spTree>
    <p:extLst>
      <p:ext uri="{BB962C8B-B14F-4D97-AF65-F5344CB8AC3E}">
        <p14:creationId xmlns:p14="http://schemas.microsoft.com/office/powerpoint/2010/main" val="18849617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actually measuring and quantifying these factors could be relatively simple and flexible as most conservation planners might have some of this data already. Things like the distribution…… Projecting this across future climate scenarios is something that you might be able to do quite easily with the abundance of free climate data out there. </a:t>
            </a:r>
          </a:p>
        </p:txBody>
      </p:sp>
      <p:sp>
        <p:nvSpPr>
          <p:cNvPr id="4" name="Slide Number Placeholder 3"/>
          <p:cNvSpPr>
            <a:spLocks noGrp="1"/>
          </p:cNvSpPr>
          <p:nvPr>
            <p:ph type="sldNum" sz="quarter" idx="5"/>
          </p:nvPr>
        </p:nvSpPr>
        <p:spPr/>
        <p:txBody>
          <a:bodyPr/>
          <a:lstStyle/>
          <a:p>
            <a:fld id="{EA5AD166-4E63-4046-B00F-C830B3841CF0}" type="slidenum">
              <a:rPr lang="en-US" smtClean="0"/>
              <a:t>16</a:t>
            </a:fld>
            <a:endParaRPr lang="en-US"/>
          </a:p>
        </p:txBody>
      </p:sp>
    </p:spTree>
    <p:extLst>
      <p:ext uri="{BB962C8B-B14F-4D97-AF65-F5344CB8AC3E}">
        <p14:creationId xmlns:p14="http://schemas.microsoft.com/office/powerpoint/2010/main" val="6975712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Quantifying and measuring conservation feasibility could involve collecting data like…..</a:t>
            </a:r>
          </a:p>
          <a:p>
            <a:endParaRPr lang="en-US" dirty="0"/>
          </a:p>
          <a:p>
            <a:r>
              <a:rPr lang="en-US" dirty="0"/>
              <a:t>Projecting this data across future climate scenarios might be more difficult if its mores social-oriented, but if you have some measures of resource availability like funding or water or something that can be projected. Social aspects could be held constant across future climate scenarios. </a:t>
            </a:r>
          </a:p>
        </p:txBody>
      </p:sp>
      <p:sp>
        <p:nvSpPr>
          <p:cNvPr id="4" name="Slide Number Placeholder 3"/>
          <p:cNvSpPr>
            <a:spLocks noGrp="1"/>
          </p:cNvSpPr>
          <p:nvPr>
            <p:ph type="sldNum" sz="quarter" idx="5"/>
          </p:nvPr>
        </p:nvSpPr>
        <p:spPr/>
        <p:txBody>
          <a:bodyPr/>
          <a:lstStyle/>
          <a:p>
            <a:fld id="{EA5AD166-4E63-4046-B00F-C830B3841CF0}" type="slidenum">
              <a:rPr lang="en-US" smtClean="0"/>
              <a:t>17</a:t>
            </a:fld>
            <a:endParaRPr lang="en-US"/>
          </a:p>
        </p:txBody>
      </p:sp>
    </p:spTree>
    <p:extLst>
      <p:ext uri="{BB962C8B-B14F-4D97-AF65-F5344CB8AC3E}">
        <p14:creationId xmlns:p14="http://schemas.microsoft.com/office/powerpoint/2010/main" val="2677727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 highlight the use of this framework we applied it to the challenge of implementing environmental flows in the red river basin.</a:t>
            </a:r>
          </a:p>
        </p:txBody>
      </p:sp>
      <p:sp>
        <p:nvSpPr>
          <p:cNvPr id="4" name="Slide Number Placeholder 3"/>
          <p:cNvSpPr>
            <a:spLocks noGrp="1"/>
          </p:cNvSpPr>
          <p:nvPr>
            <p:ph type="sldNum" sz="quarter" idx="5"/>
          </p:nvPr>
        </p:nvSpPr>
        <p:spPr/>
        <p:txBody>
          <a:bodyPr/>
          <a:lstStyle/>
          <a:p>
            <a:fld id="{EA5AD166-4E63-4046-B00F-C830B3841CF0}" type="slidenum">
              <a:rPr lang="en-US" smtClean="0"/>
              <a:t>18</a:t>
            </a:fld>
            <a:endParaRPr lang="en-US"/>
          </a:p>
        </p:txBody>
      </p:sp>
    </p:spTree>
    <p:extLst>
      <p:ext uri="{BB962C8B-B14F-4D97-AF65-F5344CB8AC3E}">
        <p14:creationId xmlns:p14="http://schemas.microsoft.com/office/powerpoint/2010/main" val="11431742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5AD166-4E63-4046-B00F-C830B3841CF0}" type="slidenum">
              <a:rPr lang="en-US" smtClean="0"/>
              <a:t>19</a:t>
            </a:fld>
            <a:endParaRPr lang="en-US"/>
          </a:p>
        </p:txBody>
      </p:sp>
    </p:spTree>
    <p:extLst>
      <p:ext uri="{BB962C8B-B14F-4D97-AF65-F5344CB8AC3E}">
        <p14:creationId xmlns:p14="http://schemas.microsoft.com/office/powerpoint/2010/main" val="4086543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going to be mainly focusing on freshwater ecosystems in this talk, and one of the key natural resource management features of freshwater systems is environmental flows. So what are environmental flows? In the simplest form, e-flows can be defined as water for freshwater ecosystems…. </a:t>
            </a:r>
          </a:p>
          <a:p>
            <a:endParaRPr lang="en-US" dirty="0"/>
          </a:p>
          <a:p>
            <a:r>
              <a:rPr lang="en-US" dirty="0"/>
              <a:t>In an ideal management scenario, water within reservoirs is pumped out to sustain municipal and agricultural needs, and some might be let downstream to sustain to sustain ecosystem and human needs that might include fishing or recreation</a:t>
            </a:r>
          </a:p>
        </p:txBody>
      </p:sp>
      <p:sp>
        <p:nvSpPr>
          <p:cNvPr id="4" name="Slide Number Placeholder 3"/>
          <p:cNvSpPr>
            <a:spLocks noGrp="1"/>
          </p:cNvSpPr>
          <p:nvPr>
            <p:ph type="sldNum" sz="quarter" idx="5"/>
          </p:nvPr>
        </p:nvSpPr>
        <p:spPr/>
        <p:txBody>
          <a:bodyPr/>
          <a:lstStyle/>
          <a:p>
            <a:fld id="{EA5AD166-4E63-4046-B00F-C830B3841CF0}" type="slidenum">
              <a:rPr lang="en-US" smtClean="0"/>
              <a:t>20</a:t>
            </a:fld>
            <a:endParaRPr lang="en-US"/>
          </a:p>
        </p:txBody>
      </p:sp>
    </p:spTree>
    <p:extLst>
      <p:ext uri="{BB962C8B-B14F-4D97-AF65-F5344CB8AC3E}">
        <p14:creationId xmlns:p14="http://schemas.microsoft.com/office/powerpoint/2010/main" val="1774091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also look at patterns of species endangerment across systems to highlight research and conservation needs. For example, we know a lot about terrestrial ecosystems because we live here and its easy to study them, but its difficult to study species in freshwater and marine systems. We can’t wait around for these studies to be completed because more species might be gone before we can save them. So, accelerating the implementation of conservation initiatives is important in the short and long terms survival of species. </a:t>
            </a:r>
          </a:p>
        </p:txBody>
      </p:sp>
      <p:sp>
        <p:nvSpPr>
          <p:cNvPr id="4" name="Slide Number Placeholder 3"/>
          <p:cNvSpPr>
            <a:spLocks noGrp="1"/>
          </p:cNvSpPr>
          <p:nvPr>
            <p:ph type="sldNum" sz="quarter" idx="5"/>
          </p:nvPr>
        </p:nvSpPr>
        <p:spPr/>
        <p:txBody>
          <a:bodyPr/>
          <a:lstStyle/>
          <a:p>
            <a:fld id="{EA5AD166-4E63-4046-B00F-C830B3841CF0}" type="slidenum">
              <a:rPr lang="en-US" smtClean="0"/>
              <a:t>3</a:t>
            </a:fld>
            <a:endParaRPr lang="en-US"/>
          </a:p>
        </p:txBody>
      </p:sp>
    </p:spTree>
    <p:extLst>
      <p:ext uri="{BB962C8B-B14F-4D97-AF65-F5344CB8AC3E}">
        <p14:creationId xmlns:p14="http://schemas.microsoft.com/office/powerpoint/2010/main" val="8081142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Environmental flows are a water management paradigm that attempt to mimic the natural flow regime of rivers in term of the quantity, timing, and quality of river flows.</a:t>
            </a:r>
          </a:p>
          <a:p>
            <a:endParaRPr lang="en-US" dirty="0"/>
          </a:p>
          <a:p>
            <a:r>
              <a:rPr lang="en-US" dirty="0"/>
              <a:t>So, if we look at what a typical river flow regime might look like without any hydrological modifications (blue line), we can see two different environmental flow regimes (red and black) lines that attempt to mimic or restore some aspect of that lost natural regime</a:t>
            </a:r>
          </a:p>
        </p:txBody>
      </p:sp>
      <p:sp>
        <p:nvSpPr>
          <p:cNvPr id="4" name="Slide Number Placeholder 3"/>
          <p:cNvSpPr>
            <a:spLocks noGrp="1"/>
          </p:cNvSpPr>
          <p:nvPr>
            <p:ph type="sldNum" sz="quarter" idx="5"/>
          </p:nvPr>
        </p:nvSpPr>
        <p:spPr/>
        <p:txBody>
          <a:bodyPr/>
          <a:lstStyle/>
          <a:p>
            <a:fld id="{EA5AD166-4E63-4046-B00F-C830B3841CF0}" type="slidenum">
              <a:rPr lang="en-US" smtClean="0"/>
              <a:t>21</a:t>
            </a:fld>
            <a:endParaRPr lang="en-US"/>
          </a:p>
        </p:txBody>
      </p:sp>
    </p:spTree>
    <p:extLst>
      <p:ext uri="{BB962C8B-B14F-4D97-AF65-F5344CB8AC3E}">
        <p14:creationId xmlns:p14="http://schemas.microsoft.com/office/powerpoint/2010/main" val="13924319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different types of environmental flows that can be categorized by their severity and function, as well as many benefits. For example, occasional overbank flows can sustain floodplain vegetation and provide habitat for insects.</a:t>
            </a:r>
          </a:p>
          <a:p>
            <a:endParaRPr lang="en-US" dirty="0"/>
          </a:p>
        </p:txBody>
      </p:sp>
      <p:sp>
        <p:nvSpPr>
          <p:cNvPr id="4" name="Slide Number Placeholder 3"/>
          <p:cNvSpPr>
            <a:spLocks noGrp="1"/>
          </p:cNvSpPr>
          <p:nvPr>
            <p:ph type="sldNum" sz="quarter" idx="5"/>
          </p:nvPr>
        </p:nvSpPr>
        <p:spPr/>
        <p:txBody>
          <a:bodyPr/>
          <a:lstStyle/>
          <a:p>
            <a:fld id="{EA5AD166-4E63-4046-B00F-C830B3841CF0}" type="slidenum">
              <a:rPr lang="en-US" smtClean="0"/>
              <a:t>22</a:t>
            </a:fld>
            <a:endParaRPr lang="en-US"/>
          </a:p>
        </p:txBody>
      </p:sp>
    </p:spTree>
    <p:extLst>
      <p:ext uri="{BB962C8B-B14F-4D97-AF65-F5344CB8AC3E}">
        <p14:creationId xmlns:p14="http://schemas.microsoft.com/office/powerpoint/2010/main" val="26214724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5AD166-4E63-4046-B00F-C830B3841CF0}" type="slidenum">
              <a:rPr lang="en-US" smtClean="0"/>
              <a:t>23</a:t>
            </a:fld>
            <a:endParaRPr lang="en-US"/>
          </a:p>
        </p:txBody>
      </p:sp>
    </p:spTree>
    <p:extLst>
      <p:ext uri="{BB962C8B-B14F-4D97-AF65-F5344CB8AC3E}">
        <p14:creationId xmlns:p14="http://schemas.microsoft.com/office/powerpoint/2010/main" val="9071527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my research, I focus on environmental flows for biodiversity conservation, mainly fish, but environmental flows that benefit fish will also act as an umbrella management strategy and also provide benefits to other aquatic life. For example we can consider fish species present in specific areas as having a range of biodiversity value based on their conservation status rankings from various state and international entities.</a:t>
            </a:r>
          </a:p>
        </p:txBody>
      </p:sp>
      <p:sp>
        <p:nvSpPr>
          <p:cNvPr id="4" name="Slide Number Placeholder 3"/>
          <p:cNvSpPr>
            <a:spLocks noGrp="1"/>
          </p:cNvSpPr>
          <p:nvPr>
            <p:ph type="sldNum" sz="quarter" idx="5"/>
          </p:nvPr>
        </p:nvSpPr>
        <p:spPr/>
        <p:txBody>
          <a:bodyPr/>
          <a:lstStyle/>
          <a:p>
            <a:fld id="{EA5AD166-4E63-4046-B00F-C830B3841CF0}" type="slidenum">
              <a:rPr lang="en-US" smtClean="0"/>
              <a:t>25</a:t>
            </a:fld>
            <a:endParaRPr lang="en-US"/>
          </a:p>
        </p:txBody>
      </p:sp>
    </p:spTree>
    <p:extLst>
      <p:ext uri="{BB962C8B-B14F-4D97-AF65-F5344CB8AC3E}">
        <p14:creationId xmlns:p14="http://schemas.microsoft.com/office/powerpoint/2010/main" val="13920433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5AD166-4E63-4046-B00F-C830B3841CF0}" type="slidenum">
              <a:rPr lang="en-US" smtClean="0"/>
              <a:t>29</a:t>
            </a:fld>
            <a:endParaRPr lang="en-US"/>
          </a:p>
        </p:txBody>
      </p:sp>
    </p:spTree>
    <p:extLst>
      <p:ext uri="{BB962C8B-B14F-4D97-AF65-F5344CB8AC3E}">
        <p14:creationId xmlns:p14="http://schemas.microsoft.com/office/powerpoint/2010/main" val="39667891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5AD166-4E63-4046-B00F-C830B3841CF0}" type="slidenum">
              <a:rPr lang="en-US" smtClean="0"/>
              <a:t>30</a:t>
            </a:fld>
            <a:endParaRPr lang="en-US"/>
          </a:p>
        </p:txBody>
      </p:sp>
    </p:spTree>
    <p:extLst>
      <p:ext uri="{BB962C8B-B14F-4D97-AF65-F5344CB8AC3E}">
        <p14:creationId xmlns:p14="http://schemas.microsoft.com/office/powerpoint/2010/main" val="16695997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5AD166-4E63-4046-B00F-C830B3841CF0}" type="slidenum">
              <a:rPr lang="en-US" smtClean="0"/>
              <a:t>31</a:t>
            </a:fld>
            <a:endParaRPr lang="en-US"/>
          </a:p>
        </p:txBody>
      </p:sp>
    </p:spTree>
    <p:extLst>
      <p:ext uri="{BB962C8B-B14F-4D97-AF65-F5344CB8AC3E}">
        <p14:creationId xmlns:p14="http://schemas.microsoft.com/office/powerpoint/2010/main" val="35874981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5AD166-4E63-4046-B00F-C830B3841CF0}" type="slidenum">
              <a:rPr lang="en-US" smtClean="0"/>
              <a:t>32</a:t>
            </a:fld>
            <a:endParaRPr lang="en-US"/>
          </a:p>
        </p:txBody>
      </p:sp>
    </p:spTree>
    <p:extLst>
      <p:ext uri="{BB962C8B-B14F-4D97-AF65-F5344CB8AC3E}">
        <p14:creationId xmlns:p14="http://schemas.microsoft.com/office/powerpoint/2010/main" val="17521379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5AD166-4E63-4046-B00F-C830B3841CF0}" type="slidenum">
              <a:rPr lang="en-US" smtClean="0"/>
              <a:t>33</a:t>
            </a:fld>
            <a:endParaRPr lang="en-US"/>
          </a:p>
        </p:txBody>
      </p:sp>
    </p:spTree>
    <p:extLst>
      <p:ext uri="{BB962C8B-B14F-4D97-AF65-F5344CB8AC3E}">
        <p14:creationId xmlns:p14="http://schemas.microsoft.com/office/powerpoint/2010/main" val="30647345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5AD166-4E63-4046-B00F-C830B3841CF0}" type="slidenum">
              <a:rPr lang="en-US" smtClean="0"/>
              <a:t>34</a:t>
            </a:fld>
            <a:endParaRPr lang="en-US"/>
          </a:p>
        </p:txBody>
      </p:sp>
    </p:spTree>
    <p:extLst>
      <p:ext uri="{BB962C8B-B14F-4D97-AF65-F5344CB8AC3E}">
        <p14:creationId xmlns:p14="http://schemas.microsoft.com/office/powerpoint/2010/main" val="399840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talk about conserving biodiversity it’s important to acknowledge that we need to conserve both patterns of biodiversity and the processes that sustain them. </a:t>
            </a:r>
          </a:p>
        </p:txBody>
      </p:sp>
      <p:sp>
        <p:nvSpPr>
          <p:cNvPr id="4" name="Slide Number Placeholder 3"/>
          <p:cNvSpPr>
            <a:spLocks noGrp="1"/>
          </p:cNvSpPr>
          <p:nvPr>
            <p:ph type="sldNum" sz="quarter" idx="5"/>
          </p:nvPr>
        </p:nvSpPr>
        <p:spPr/>
        <p:txBody>
          <a:bodyPr/>
          <a:lstStyle/>
          <a:p>
            <a:fld id="{EA5AD166-4E63-4046-B00F-C830B3841CF0}" type="slidenum">
              <a:rPr lang="en-US" smtClean="0"/>
              <a:t>4</a:t>
            </a:fld>
            <a:endParaRPr lang="en-US"/>
          </a:p>
        </p:txBody>
      </p:sp>
    </p:spTree>
    <p:extLst>
      <p:ext uri="{BB962C8B-B14F-4D97-AF65-F5344CB8AC3E}">
        <p14:creationId xmlns:p14="http://schemas.microsoft.com/office/powerpoint/2010/main" val="4861982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5AD166-4E63-4046-B00F-C830B3841CF0}" type="slidenum">
              <a:rPr lang="en-US" smtClean="0"/>
              <a:t>35</a:t>
            </a:fld>
            <a:endParaRPr lang="en-US"/>
          </a:p>
        </p:txBody>
      </p:sp>
    </p:spTree>
    <p:extLst>
      <p:ext uri="{BB962C8B-B14F-4D97-AF65-F5344CB8AC3E}">
        <p14:creationId xmlns:p14="http://schemas.microsoft.com/office/powerpoint/2010/main" val="666207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5AD166-4E63-4046-B00F-C830B3841CF0}" type="slidenum">
              <a:rPr lang="en-US" smtClean="0"/>
              <a:t>36</a:t>
            </a:fld>
            <a:endParaRPr lang="en-US"/>
          </a:p>
        </p:txBody>
      </p:sp>
    </p:spTree>
    <p:extLst>
      <p:ext uri="{BB962C8B-B14F-4D97-AF65-F5344CB8AC3E}">
        <p14:creationId xmlns:p14="http://schemas.microsoft.com/office/powerpoint/2010/main" val="7223644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5AD166-4E63-4046-B00F-C830B3841CF0}" type="slidenum">
              <a:rPr lang="en-US" smtClean="0"/>
              <a:t>37</a:t>
            </a:fld>
            <a:endParaRPr lang="en-US"/>
          </a:p>
        </p:txBody>
      </p:sp>
    </p:spTree>
    <p:extLst>
      <p:ext uri="{BB962C8B-B14F-4D97-AF65-F5344CB8AC3E}">
        <p14:creationId xmlns:p14="http://schemas.microsoft.com/office/powerpoint/2010/main" val="39249347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natural resource managers, can you think of any benefits that e-flows could provide?</a:t>
            </a:r>
          </a:p>
        </p:txBody>
      </p:sp>
      <p:sp>
        <p:nvSpPr>
          <p:cNvPr id="4" name="Slide Number Placeholder 3"/>
          <p:cNvSpPr>
            <a:spLocks noGrp="1"/>
          </p:cNvSpPr>
          <p:nvPr>
            <p:ph type="sldNum" sz="quarter" idx="5"/>
          </p:nvPr>
        </p:nvSpPr>
        <p:spPr/>
        <p:txBody>
          <a:bodyPr/>
          <a:lstStyle/>
          <a:p>
            <a:fld id="{EA5AD166-4E63-4046-B00F-C830B3841CF0}" type="slidenum">
              <a:rPr lang="en-US" smtClean="0"/>
              <a:t>38</a:t>
            </a:fld>
            <a:endParaRPr lang="en-US"/>
          </a:p>
        </p:txBody>
      </p:sp>
    </p:spTree>
    <p:extLst>
      <p:ext uri="{BB962C8B-B14F-4D97-AF65-F5344CB8AC3E}">
        <p14:creationId xmlns:p14="http://schemas.microsoft.com/office/powerpoint/2010/main" val="37348245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5AD166-4E63-4046-B00F-C830B3841CF0}" type="slidenum">
              <a:rPr lang="en-US" smtClean="0"/>
              <a:t>39</a:t>
            </a:fld>
            <a:endParaRPr lang="en-US"/>
          </a:p>
        </p:txBody>
      </p:sp>
    </p:spTree>
    <p:extLst>
      <p:ext uri="{BB962C8B-B14F-4D97-AF65-F5344CB8AC3E}">
        <p14:creationId xmlns:p14="http://schemas.microsoft.com/office/powerpoint/2010/main" val="690990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5AD166-4E63-4046-B00F-C830B3841CF0}" type="slidenum">
              <a:rPr lang="en-US" smtClean="0"/>
              <a:t>5</a:t>
            </a:fld>
            <a:endParaRPr lang="en-US"/>
          </a:p>
        </p:txBody>
      </p:sp>
    </p:spTree>
    <p:extLst>
      <p:ext uri="{BB962C8B-B14F-4D97-AF65-F5344CB8AC3E}">
        <p14:creationId xmlns:p14="http://schemas.microsoft.com/office/powerpoint/2010/main" val="2070209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so in our rapidly changing world in terms of climate, you might be….</a:t>
            </a:r>
          </a:p>
        </p:txBody>
      </p:sp>
      <p:sp>
        <p:nvSpPr>
          <p:cNvPr id="4" name="Slide Number Placeholder 3"/>
          <p:cNvSpPr>
            <a:spLocks noGrp="1"/>
          </p:cNvSpPr>
          <p:nvPr>
            <p:ph type="sldNum" sz="quarter" idx="5"/>
          </p:nvPr>
        </p:nvSpPr>
        <p:spPr/>
        <p:txBody>
          <a:bodyPr/>
          <a:lstStyle/>
          <a:p>
            <a:fld id="{EA5AD166-4E63-4046-B00F-C830B3841CF0}" type="slidenum">
              <a:rPr lang="en-US" smtClean="0"/>
              <a:t>6</a:t>
            </a:fld>
            <a:endParaRPr lang="en-US"/>
          </a:p>
        </p:txBody>
      </p:sp>
    </p:spTree>
    <p:extLst>
      <p:ext uri="{BB962C8B-B14F-4D97-AF65-F5344CB8AC3E}">
        <p14:creationId xmlns:p14="http://schemas.microsoft.com/office/powerpoint/2010/main" val="3081344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5AD166-4E63-4046-B00F-C830B3841CF0}" type="slidenum">
              <a:rPr lang="en-US" smtClean="0"/>
              <a:t>7</a:t>
            </a:fld>
            <a:endParaRPr lang="en-US"/>
          </a:p>
        </p:txBody>
      </p:sp>
    </p:spTree>
    <p:extLst>
      <p:ext uri="{BB962C8B-B14F-4D97-AF65-F5344CB8AC3E}">
        <p14:creationId xmlns:p14="http://schemas.microsoft.com/office/powerpoint/2010/main" val="724166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conserve biodiversity, we often apply a conservation prioritization framework to guide decision making and funding regarding where to allocate resources. Maybe you’ve done something similar in your work or studies such as coming up with some sort of management plan. They can typically be broken down into two phases, research or assessment phase, and implementation phase. </a:t>
            </a:r>
          </a:p>
        </p:txBody>
      </p:sp>
      <p:sp>
        <p:nvSpPr>
          <p:cNvPr id="4" name="Slide Number Placeholder 3"/>
          <p:cNvSpPr>
            <a:spLocks noGrp="1"/>
          </p:cNvSpPr>
          <p:nvPr>
            <p:ph type="sldNum" sz="quarter" idx="5"/>
          </p:nvPr>
        </p:nvSpPr>
        <p:spPr/>
        <p:txBody>
          <a:bodyPr/>
          <a:lstStyle/>
          <a:p>
            <a:fld id="{EA5AD166-4E63-4046-B00F-C830B3841CF0}" type="slidenum">
              <a:rPr lang="en-US" smtClean="0"/>
              <a:t>8</a:t>
            </a:fld>
            <a:endParaRPr lang="en-US"/>
          </a:p>
        </p:txBody>
      </p:sp>
    </p:spTree>
    <p:extLst>
      <p:ext uri="{BB962C8B-B14F-4D97-AF65-F5344CB8AC3E}">
        <p14:creationId xmlns:p14="http://schemas.microsoft.com/office/powerpoint/2010/main" val="2146963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we face an implementation crisis in conservation because of a research- implementation gap. This study by knight et al. 2008 found that only 5.7% of conservation plans ever reached implementation!</a:t>
            </a:r>
          </a:p>
        </p:txBody>
      </p:sp>
      <p:sp>
        <p:nvSpPr>
          <p:cNvPr id="4" name="Slide Number Placeholder 3"/>
          <p:cNvSpPr>
            <a:spLocks noGrp="1"/>
          </p:cNvSpPr>
          <p:nvPr>
            <p:ph type="sldNum" sz="quarter" idx="5"/>
          </p:nvPr>
        </p:nvSpPr>
        <p:spPr/>
        <p:txBody>
          <a:bodyPr/>
          <a:lstStyle/>
          <a:p>
            <a:fld id="{EA5AD166-4E63-4046-B00F-C830B3841CF0}" type="slidenum">
              <a:rPr lang="en-US" smtClean="0"/>
              <a:t>9</a:t>
            </a:fld>
            <a:endParaRPr lang="en-US"/>
          </a:p>
        </p:txBody>
      </p:sp>
    </p:spTree>
    <p:extLst>
      <p:ext uri="{BB962C8B-B14F-4D97-AF65-F5344CB8AC3E}">
        <p14:creationId xmlns:p14="http://schemas.microsoft.com/office/powerpoint/2010/main" val="3857411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 are we seeing this implementation crisis? Well mainly because conservation fails to tackle things from a social-ecological systems perspective. We often get so focused on protecting biodiversity that we fail to consider the tradeoffs between human needs and conservation outcomes that we recommend. We think of ourselves as separate from biodiversity when the problems we face are integrated. Planning frameworks often fail to consider climate adaptation and resilience as well.</a:t>
            </a:r>
          </a:p>
        </p:txBody>
      </p:sp>
      <p:sp>
        <p:nvSpPr>
          <p:cNvPr id="4" name="Slide Number Placeholder 3"/>
          <p:cNvSpPr>
            <a:spLocks noGrp="1"/>
          </p:cNvSpPr>
          <p:nvPr>
            <p:ph type="sldNum" sz="quarter" idx="5"/>
          </p:nvPr>
        </p:nvSpPr>
        <p:spPr/>
        <p:txBody>
          <a:bodyPr/>
          <a:lstStyle/>
          <a:p>
            <a:fld id="{EA5AD166-4E63-4046-B00F-C830B3841CF0}" type="slidenum">
              <a:rPr lang="en-US" smtClean="0"/>
              <a:t>10</a:t>
            </a:fld>
            <a:endParaRPr lang="en-US"/>
          </a:p>
        </p:txBody>
      </p:sp>
    </p:spTree>
    <p:extLst>
      <p:ext uri="{BB962C8B-B14F-4D97-AF65-F5344CB8AC3E}">
        <p14:creationId xmlns:p14="http://schemas.microsoft.com/office/powerpoint/2010/main" val="1419119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EF3C0-D636-4878-8194-577854C856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42694A-EF76-4DAB-A765-3764C8B7F2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5F10A6-84DC-4396-AE34-6A54320F376B}"/>
              </a:ext>
            </a:extLst>
          </p:cNvPr>
          <p:cNvSpPr>
            <a:spLocks noGrp="1"/>
          </p:cNvSpPr>
          <p:nvPr>
            <p:ph type="dt" sz="half" idx="10"/>
          </p:nvPr>
        </p:nvSpPr>
        <p:spPr/>
        <p:txBody>
          <a:bodyPr/>
          <a:lstStyle/>
          <a:p>
            <a:fld id="{7A244728-7E0E-41CA-A4E9-6BB8EE3E9E51}" type="datetimeFigureOut">
              <a:rPr lang="en-US" smtClean="0"/>
              <a:t>7/23/2020</a:t>
            </a:fld>
            <a:endParaRPr lang="en-US"/>
          </a:p>
        </p:txBody>
      </p:sp>
      <p:sp>
        <p:nvSpPr>
          <p:cNvPr id="5" name="Footer Placeholder 4">
            <a:extLst>
              <a:ext uri="{FF2B5EF4-FFF2-40B4-BE49-F238E27FC236}">
                <a16:creationId xmlns:a16="http://schemas.microsoft.com/office/drawing/2014/main" id="{54FC1E54-E9FF-400A-AD4B-B8B687B108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F57267-ECAF-480E-82F9-F054CEFBD9FA}"/>
              </a:ext>
            </a:extLst>
          </p:cNvPr>
          <p:cNvSpPr>
            <a:spLocks noGrp="1"/>
          </p:cNvSpPr>
          <p:nvPr>
            <p:ph type="sldNum" sz="quarter" idx="12"/>
          </p:nvPr>
        </p:nvSpPr>
        <p:spPr/>
        <p:txBody>
          <a:bodyPr/>
          <a:lstStyle/>
          <a:p>
            <a:fld id="{FE782B4A-1777-45C2-AC1D-B9CF22D3143D}" type="slidenum">
              <a:rPr lang="en-US" smtClean="0"/>
              <a:t>‹#›</a:t>
            </a:fld>
            <a:endParaRPr lang="en-US"/>
          </a:p>
        </p:txBody>
      </p:sp>
    </p:spTree>
    <p:extLst>
      <p:ext uri="{BB962C8B-B14F-4D97-AF65-F5344CB8AC3E}">
        <p14:creationId xmlns:p14="http://schemas.microsoft.com/office/powerpoint/2010/main" val="4265221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F676A-BCAD-4B3A-889F-7BD53841E3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705D34-BDF8-48A7-A8AA-750456AE02C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900CB1-DB85-4A58-BF30-48E58CF7290B}"/>
              </a:ext>
            </a:extLst>
          </p:cNvPr>
          <p:cNvSpPr>
            <a:spLocks noGrp="1"/>
          </p:cNvSpPr>
          <p:nvPr>
            <p:ph type="dt" sz="half" idx="10"/>
          </p:nvPr>
        </p:nvSpPr>
        <p:spPr/>
        <p:txBody>
          <a:bodyPr/>
          <a:lstStyle/>
          <a:p>
            <a:fld id="{7A244728-7E0E-41CA-A4E9-6BB8EE3E9E51}" type="datetimeFigureOut">
              <a:rPr lang="en-US" smtClean="0"/>
              <a:t>7/23/2020</a:t>
            </a:fld>
            <a:endParaRPr lang="en-US"/>
          </a:p>
        </p:txBody>
      </p:sp>
      <p:sp>
        <p:nvSpPr>
          <p:cNvPr id="5" name="Footer Placeholder 4">
            <a:extLst>
              <a:ext uri="{FF2B5EF4-FFF2-40B4-BE49-F238E27FC236}">
                <a16:creationId xmlns:a16="http://schemas.microsoft.com/office/drawing/2014/main" id="{982F85CF-6D85-4D96-BC4D-087CB1A555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2ED232-9583-48BD-B46B-5BA271EE2ECF}"/>
              </a:ext>
            </a:extLst>
          </p:cNvPr>
          <p:cNvSpPr>
            <a:spLocks noGrp="1"/>
          </p:cNvSpPr>
          <p:nvPr>
            <p:ph type="sldNum" sz="quarter" idx="12"/>
          </p:nvPr>
        </p:nvSpPr>
        <p:spPr/>
        <p:txBody>
          <a:bodyPr/>
          <a:lstStyle/>
          <a:p>
            <a:fld id="{FE782B4A-1777-45C2-AC1D-B9CF22D3143D}" type="slidenum">
              <a:rPr lang="en-US" smtClean="0"/>
              <a:t>‹#›</a:t>
            </a:fld>
            <a:endParaRPr lang="en-US"/>
          </a:p>
        </p:txBody>
      </p:sp>
    </p:spTree>
    <p:extLst>
      <p:ext uri="{BB962C8B-B14F-4D97-AF65-F5344CB8AC3E}">
        <p14:creationId xmlns:p14="http://schemas.microsoft.com/office/powerpoint/2010/main" val="151085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0A5CA9-CEA5-4C4D-A7C5-75F3A90EDC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754DAB-7682-4899-B220-96360FE8C22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0ADEA8-555A-4505-BBBB-A394A82AC9F1}"/>
              </a:ext>
            </a:extLst>
          </p:cNvPr>
          <p:cNvSpPr>
            <a:spLocks noGrp="1"/>
          </p:cNvSpPr>
          <p:nvPr>
            <p:ph type="dt" sz="half" idx="10"/>
          </p:nvPr>
        </p:nvSpPr>
        <p:spPr/>
        <p:txBody>
          <a:bodyPr/>
          <a:lstStyle/>
          <a:p>
            <a:fld id="{7A244728-7E0E-41CA-A4E9-6BB8EE3E9E51}" type="datetimeFigureOut">
              <a:rPr lang="en-US" smtClean="0"/>
              <a:t>7/23/2020</a:t>
            </a:fld>
            <a:endParaRPr lang="en-US"/>
          </a:p>
        </p:txBody>
      </p:sp>
      <p:sp>
        <p:nvSpPr>
          <p:cNvPr id="5" name="Footer Placeholder 4">
            <a:extLst>
              <a:ext uri="{FF2B5EF4-FFF2-40B4-BE49-F238E27FC236}">
                <a16:creationId xmlns:a16="http://schemas.microsoft.com/office/drawing/2014/main" id="{0B0BB4A7-C966-4A4C-8607-A033641334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CA7183-E2CB-499D-BA0E-9407A8FE0520}"/>
              </a:ext>
            </a:extLst>
          </p:cNvPr>
          <p:cNvSpPr>
            <a:spLocks noGrp="1"/>
          </p:cNvSpPr>
          <p:nvPr>
            <p:ph type="sldNum" sz="quarter" idx="12"/>
          </p:nvPr>
        </p:nvSpPr>
        <p:spPr/>
        <p:txBody>
          <a:bodyPr/>
          <a:lstStyle/>
          <a:p>
            <a:fld id="{FE782B4A-1777-45C2-AC1D-B9CF22D3143D}" type="slidenum">
              <a:rPr lang="en-US" smtClean="0"/>
              <a:t>‹#›</a:t>
            </a:fld>
            <a:endParaRPr lang="en-US"/>
          </a:p>
        </p:txBody>
      </p:sp>
    </p:spTree>
    <p:extLst>
      <p:ext uri="{BB962C8B-B14F-4D97-AF65-F5344CB8AC3E}">
        <p14:creationId xmlns:p14="http://schemas.microsoft.com/office/powerpoint/2010/main" val="3653667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95B4-9EB5-42EB-BC56-35E7F10437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7F55D7-B333-4DC0-AD76-3D1D5D03EA4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5F5C3-3274-40E9-BE9C-23926DBBCEA9}"/>
              </a:ext>
            </a:extLst>
          </p:cNvPr>
          <p:cNvSpPr>
            <a:spLocks noGrp="1"/>
          </p:cNvSpPr>
          <p:nvPr>
            <p:ph type="dt" sz="half" idx="10"/>
          </p:nvPr>
        </p:nvSpPr>
        <p:spPr/>
        <p:txBody>
          <a:bodyPr/>
          <a:lstStyle/>
          <a:p>
            <a:fld id="{7A244728-7E0E-41CA-A4E9-6BB8EE3E9E51}" type="datetimeFigureOut">
              <a:rPr lang="en-US" smtClean="0"/>
              <a:t>7/23/2020</a:t>
            </a:fld>
            <a:endParaRPr lang="en-US"/>
          </a:p>
        </p:txBody>
      </p:sp>
      <p:sp>
        <p:nvSpPr>
          <p:cNvPr id="5" name="Footer Placeholder 4">
            <a:extLst>
              <a:ext uri="{FF2B5EF4-FFF2-40B4-BE49-F238E27FC236}">
                <a16:creationId xmlns:a16="http://schemas.microsoft.com/office/drawing/2014/main" id="{C16466EA-3481-4EFB-98DA-DFEC21EFAE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27FF5B-10B1-4302-8C3C-1E38277588DA}"/>
              </a:ext>
            </a:extLst>
          </p:cNvPr>
          <p:cNvSpPr>
            <a:spLocks noGrp="1"/>
          </p:cNvSpPr>
          <p:nvPr>
            <p:ph type="sldNum" sz="quarter" idx="12"/>
          </p:nvPr>
        </p:nvSpPr>
        <p:spPr/>
        <p:txBody>
          <a:bodyPr/>
          <a:lstStyle/>
          <a:p>
            <a:fld id="{FE782B4A-1777-45C2-AC1D-B9CF22D3143D}" type="slidenum">
              <a:rPr lang="en-US" smtClean="0"/>
              <a:t>‹#›</a:t>
            </a:fld>
            <a:endParaRPr lang="en-US"/>
          </a:p>
        </p:txBody>
      </p:sp>
    </p:spTree>
    <p:extLst>
      <p:ext uri="{BB962C8B-B14F-4D97-AF65-F5344CB8AC3E}">
        <p14:creationId xmlns:p14="http://schemas.microsoft.com/office/powerpoint/2010/main" val="657583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9E3E2-92E6-4BEA-8399-C23ECC2D16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614C97-BB99-4F7B-A8C5-3D475FE8CD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F622935-80C3-4B48-B24B-272CA89905A2}"/>
              </a:ext>
            </a:extLst>
          </p:cNvPr>
          <p:cNvSpPr>
            <a:spLocks noGrp="1"/>
          </p:cNvSpPr>
          <p:nvPr>
            <p:ph type="dt" sz="half" idx="10"/>
          </p:nvPr>
        </p:nvSpPr>
        <p:spPr/>
        <p:txBody>
          <a:bodyPr/>
          <a:lstStyle/>
          <a:p>
            <a:fld id="{7A244728-7E0E-41CA-A4E9-6BB8EE3E9E51}" type="datetimeFigureOut">
              <a:rPr lang="en-US" smtClean="0"/>
              <a:t>7/23/2020</a:t>
            </a:fld>
            <a:endParaRPr lang="en-US"/>
          </a:p>
        </p:txBody>
      </p:sp>
      <p:sp>
        <p:nvSpPr>
          <p:cNvPr id="5" name="Footer Placeholder 4">
            <a:extLst>
              <a:ext uri="{FF2B5EF4-FFF2-40B4-BE49-F238E27FC236}">
                <a16:creationId xmlns:a16="http://schemas.microsoft.com/office/drawing/2014/main" id="{2C56676C-8551-4A2E-9AB2-57E020C43E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A3AE03-EFA9-4DE6-AF16-E2F6E2B5DC42}"/>
              </a:ext>
            </a:extLst>
          </p:cNvPr>
          <p:cNvSpPr>
            <a:spLocks noGrp="1"/>
          </p:cNvSpPr>
          <p:nvPr>
            <p:ph type="sldNum" sz="quarter" idx="12"/>
          </p:nvPr>
        </p:nvSpPr>
        <p:spPr/>
        <p:txBody>
          <a:bodyPr/>
          <a:lstStyle/>
          <a:p>
            <a:fld id="{FE782B4A-1777-45C2-AC1D-B9CF22D3143D}" type="slidenum">
              <a:rPr lang="en-US" smtClean="0"/>
              <a:t>‹#›</a:t>
            </a:fld>
            <a:endParaRPr lang="en-US"/>
          </a:p>
        </p:txBody>
      </p:sp>
    </p:spTree>
    <p:extLst>
      <p:ext uri="{BB962C8B-B14F-4D97-AF65-F5344CB8AC3E}">
        <p14:creationId xmlns:p14="http://schemas.microsoft.com/office/powerpoint/2010/main" val="3948517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C6505-3A7D-4635-BE71-12D348C834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317027-B7F8-401C-972D-A1C130EE4DC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6D07CB-8D8A-43D0-B5AA-DAF24975AD7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B433382-9EAA-402C-91F8-F5100507DD9E}"/>
              </a:ext>
            </a:extLst>
          </p:cNvPr>
          <p:cNvSpPr>
            <a:spLocks noGrp="1"/>
          </p:cNvSpPr>
          <p:nvPr>
            <p:ph type="dt" sz="half" idx="10"/>
          </p:nvPr>
        </p:nvSpPr>
        <p:spPr/>
        <p:txBody>
          <a:bodyPr/>
          <a:lstStyle/>
          <a:p>
            <a:fld id="{7A244728-7E0E-41CA-A4E9-6BB8EE3E9E51}" type="datetimeFigureOut">
              <a:rPr lang="en-US" smtClean="0"/>
              <a:t>7/23/2020</a:t>
            </a:fld>
            <a:endParaRPr lang="en-US"/>
          </a:p>
        </p:txBody>
      </p:sp>
      <p:sp>
        <p:nvSpPr>
          <p:cNvPr id="6" name="Footer Placeholder 5">
            <a:extLst>
              <a:ext uri="{FF2B5EF4-FFF2-40B4-BE49-F238E27FC236}">
                <a16:creationId xmlns:a16="http://schemas.microsoft.com/office/drawing/2014/main" id="{ECF964A6-6D3E-4E50-824A-D540E182C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84D4C6-103A-4393-9500-FBCD8353FB4F}"/>
              </a:ext>
            </a:extLst>
          </p:cNvPr>
          <p:cNvSpPr>
            <a:spLocks noGrp="1"/>
          </p:cNvSpPr>
          <p:nvPr>
            <p:ph type="sldNum" sz="quarter" idx="12"/>
          </p:nvPr>
        </p:nvSpPr>
        <p:spPr/>
        <p:txBody>
          <a:bodyPr/>
          <a:lstStyle/>
          <a:p>
            <a:fld id="{FE782B4A-1777-45C2-AC1D-B9CF22D3143D}" type="slidenum">
              <a:rPr lang="en-US" smtClean="0"/>
              <a:t>‹#›</a:t>
            </a:fld>
            <a:endParaRPr lang="en-US"/>
          </a:p>
        </p:txBody>
      </p:sp>
    </p:spTree>
    <p:extLst>
      <p:ext uri="{BB962C8B-B14F-4D97-AF65-F5344CB8AC3E}">
        <p14:creationId xmlns:p14="http://schemas.microsoft.com/office/powerpoint/2010/main" val="1011264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CAB3-4E0D-4B01-9DA7-FFE6C86000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E99B8D-980B-49B5-B0BB-AD53FDEAA5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F00730C-2E09-4028-8D1F-BA17096B94C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132984-A4FD-4C4E-AE85-33F45A76F0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657F6EB-9F97-4D93-92C1-A7F95864614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950462-8E00-410E-B2B9-FBC5C3A9C4B2}"/>
              </a:ext>
            </a:extLst>
          </p:cNvPr>
          <p:cNvSpPr>
            <a:spLocks noGrp="1"/>
          </p:cNvSpPr>
          <p:nvPr>
            <p:ph type="dt" sz="half" idx="10"/>
          </p:nvPr>
        </p:nvSpPr>
        <p:spPr/>
        <p:txBody>
          <a:bodyPr/>
          <a:lstStyle/>
          <a:p>
            <a:fld id="{7A244728-7E0E-41CA-A4E9-6BB8EE3E9E51}" type="datetimeFigureOut">
              <a:rPr lang="en-US" smtClean="0"/>
              <a:t>7/23/2020</a:t>
            </a:fld>
            <a:endParaRPr lang="en-US"/>
          </a:p>
        </p:txBody>
      </p:sp>
      <p:sp>
        <p:nvSpPr>
          <p:cNvPr id="8" name="Footer Placeholder 7">
            <a:extLst>
              <a:ext uri="{FF2B5EF4-FFF2-40B4-BE49-F238E27FC236}">
                <a16:creationId xmlns:a16="http://schemas.microsoft.com/office/drawing/2014/main" id="{F2376ABB-5249-4946-80E7-2798C1F839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6B9E0F6-DF88-4C1F-9C4A-433BA17FA13A}"/>
              </a:ext>
            </a:extLst>
          </p:cNvPr>
          <p:cNvSpPr>
            <a:spLocks noGrp="1"/>
          </p:cNvSpPr>
          <p:nvPr>
            <p:ph type="sldNum" sz="quarter" idx="12"/>
          </p:nvPr>
        </p:nvSpPr>
        <p:spPr/>
        <p:txBody>
          <a:bodyPr/>
          <a:lstStyle/>
          <a:p>
            <a:fld id="{FE782B4A-1777-45C2-AC1D-B9CF22D3143D}" type="slidenum">
              <a:rPr lang="en-US" smtClean="0"/>
              <a:t>‹#›</a:t>
            </a:fld>
            <a:endParaRPr lang="en-US"/>
          </a:p>
        </p:txBody>
      </p:sp>
    </p:spTree>
    <p:extLst>
      <p:ext uri="{BB962C8B-B14F-4D97-AF65-F5344CB8AC3E}">
        <p14:creationId xmlns:p14="http://schemas.microsoft.com/office/powerpoint/2010/main" val="1417170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288E0-6240-4110-B444-109F06851F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15EDC7-6690-4579-A3A5-BA92C92AF66B}"/>
              </a:ext>
            </a:extLst>
          </p:cNvPr>
          <p:cNvSpPr>
            <a:spLocks noGrp="1"/>
          </p:cNvSpPr>
          <p:nvPr>
            <p:ph type="dt" sz="half" idx="10"/>
          </p:nvPr>
        </p:nvSpPr>
        <p:spPr/>
        <p:txBody>
          <a:bodyPr/>
          <a:lstStyle/>
          <a:p>
            <a:fld id="{7A244728-7E0E-41CA-A4E9-6BB8EE3E9E51}" type="datetimeFigureOut">
              <a:rPr lang="en-US" smtClean="0"/>
              <a:t>7/23/2020</a:t>
            </a:fld>
            <a:endParaRPr lang="en-US"/>
          </a:p>
        </p:txBody>
      </p:sp>
      <p:sp>
        <p:nvSpPr>
          <p:cNvPr id="4" name="Footer Placeholder 3">
            <a:extLst>
              <a:ext uri="{FF2B5EF4-FFF2-40B4-BE49-F238E27FC236}">
                <a16:creationId xmlns:a16="http://schemas.microsoft.com/office/drawing/2014/main" id="{4D70E7D4-C5D9-48A7-8184-233AAF9B35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F8DF0B-DBC7-4DDD-AF6D-37FB5DB426F0}"/>
              </a:ext>
            </a:extLst>
          </p:cNvPr>
          <p:cNvSpPr>
            <a:spLocks noGrp="1"/>
          </p:cNvSpPr>
          <p:nvPr>
            <p:ph type="sldNum" sz="quarter" idx="12"/>
          </p:nvPr>
        </p:nvSpPr>
        <p:spPr/>
        <p:txBody>
          <a:bodyPr/>
          <a:lstStyle/>
          <a:p>
            <a:fld id="{FE782B4A-1777-45C2-AC1D-B9CF22D3143D}" type="slidenum">
              <a:rPr lang="en-US" smtClean="0"/>
              <a:t>‹#›</a:t>
            </a:fld>
            <a:endParaRPr lang="en-US"/>
          </a:p>
        </p:txBody>
      </p:sp>
    </p:spTree>
    <p:extLst>
      <p:ext uri="{BB962C8B-B14F-4D97-AF65-F5344CB8AC3E}">
        <p14:creationId xmlns:p14="http://schemas.microsoft.com/office/powerpoint/2010/main" val="689863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F528E5-86EB-4A33-827D-BAC332249DDC}"/>
              </a:ext>
            </a:extLst>
          </p:cNvPr>
          <p:cNvSpPr>
            <a:spLocks noGrp="1"/>
          </p:cNvSpPr>
          <p:nvPr>
            <p:ph type="dt" sz="half" idx="10"/>
          </p:nvPr>
        </p:nvSpPr>
        <p:spPr/>
        <p:txBody>
          <a:bodyPr/>
          <a:lstStyle/>
          <a:p>
            <a:fld id="{7A244728-7E0E-41CA-A4E9-6BB8EE3E9E51}" type="datetimeFigureOut">
              <a:rPr lang="en-US" smtClean="0"/>
              <a:t>7/23/2020</a:t>
            </a:fld>
            <a:endParaRPr lang="en-US"/>
          </a:p>
        </p:txBody>
      </p:sp>
      <p:sp>
        <p:nvSpPr>
          <p:cNvPr id="3" name="Footer Placeholder 2">
            <a:extLst>
              <a:ext uri="{FF2B5EF4-FFF2-40B4-BE49-F238E27FC236}">
                <a16:creationId xmlns:a16="http://schemas.microsoft.com/office/drawing/2014/main" id="{EF4EE4F2-F10A-4589-B7FB-3B91EDE9D0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646A17-065F-4922-9307-CDE74F755A7D}"/>
              </a:ext>
            </a:extLst>
          </p:cNvPr>
          <p:cNvSpPr>
            <a:spLocks noGrp="1"/>
          </p:cNvSpPr>
          <p:nvPr>
            <p:ph type="sldNum" sz="quarter" idx="12"/>
          </p:nvPr>
        </p:nvSpPr>
        <p:spPr/>
        <p:txBody>
          <a:bodyPr/>
          <a:lstStyle/>
          <a:p>
            <a:fld id="{FE782B4A-1777-45C2-AC1D-B9CF22D3143D}" type="slidenum">
              <a:rPr lang="en-US" smtClean="0"/>
              <a:t>‹#›</a:t>
            </a:fld>
            <a:endParaRPr lang="en-US"/>
          </a:p>
        </p:txBody>
      </p:sp>
    </p:spTree>
    <p:extLst>
      <p:ext uri="{BB962C8B-B14F-4D97-AF65-F5344CB8AC3E}">
        <p14:creationId xmlns:p14="http://schemas.microsoft.com/office/powerpoint/2010/main" val="4194922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E96D2-2847-4830-BA38-15C63A9D3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CA483D-A382-4569-A790-825514B519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FCDD75-3A68-411E-AEBB-451A4AECFA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A757B40-20FE-466F-AE2F-C56BE2BA5F10}"/>
              </a:ext>
            </a:extLst>
          </p:cNvPr>
          <p:cNvSpPr>
            <a:spLocks noGrp="1"/>
          </p:cNvSpPr>
          <p:nvPr>
            <p:ph type="dt" sz="half" idx="10"/>
          </p:nvPr>
        </p:nvSpPr>
        <p:spPr/>
        <p:txBody>
          <a:bodyPr/>
          <a:lstStyle/>
          <a:p>
            <a:fld id="{7A244728-7E0E-41CA-A4E9-6BB8EE3E9E51}" type="datetimeFigureOut">
              <a:rPr lang="en-US" smtClean="0"/>
              <a:t>7/23/2020</a:t>
            </a:fld>
            <a:endParaRPr lang="en-US"/>
          </a:p>
        </p:txBody>
      </p:sp>
      <p:sp>
        <p:nvSpPr>
          <p:cNvPr id="6" name="Footer Placeholder 5">
            <a:extLst>
              <a:ext uri="{FF2B5EF4-FFF2-40B4-BE49-F238E27FC236}">
                <a16:creationId xmlns:a16="http://schemas.microsoft.com/office/drawing/2014/main" id="{24EFEA3D-44E8-4009-86C2-19C63F7C48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9F3061-7FB3-43B0-AA90-784B6323806F}"/>
              </a:ext>
            </a:extLst>
          </p:cNvPr>
          <p:cNvSpPr>
            <a:spLocks noGrp="1"/>
          </p:cNvSpPr>
          <p:nvPr>
            <p:ph type="sldNum" sz="quarter" idx="12"/>
          </p:nvPr>
        </p:nvSpPr>
        <p:spPr/>
        <p:txBody>
          <a:bodyPr/>
          <a:lstStyle/>
          <a:p>
            <a:fld id="{FE782B4A-1777-45C2-AC1D-B9CF22D3143D}" type="slidenum">
              <a:rPr lang="en-US" smtClean="0"/>
              <a:t>‹#›</a:t>
            </a:fld>
            <a:endParaRPr lang="en-US"/>
          </a:p>
        </p:txBody>
      </p:sp>
    </p:spTree>
    <p:extLst>
      <p:ext uri="{BB962C8B-B14F-4D97-AF65-F5344CB8AC3E}">
        <p14:creationId xmlns:p14="http://schemas.microsoft.com/office/powerpoint/2010/main" val="1080786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71C41-283A-4365-A5A6-A9FAA4D317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0B5C21-978B-4A5A-BD72-081DB382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52EB9FC-26B1-4AA1-A24B-CEE6320915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D23CDFA-7465-4D3E-B128-72B9E340FE91}"/>
              </a:ext>
            </a:extLst>
          </p:cNvPr>
          <p:cNvSpPr>
            <a:spLocks noGrp="1"/>
          </p:cNvSpPr>
          <p:nvPr>
            <p:ph type="dt" sz="half" idx="10"/>
          </p:nvPr>
        </p:nvSpPr>
        <p:spPr/>
        <p:txBody>
          <a:bodyPr/>
          <a:lstStyle/>
          <a:p>
            <a:fld id="{7A244728-7E0E-41CA-A4E9-6BB8EE3E9E51}" type="datetimeFigureOut">
              <a:rPr lang="en-US" smtClean="0"/>
              <a:t>7/23/2020</a:t>
            </a:fld>
            <a:endParaRPr lang="en-US"/>
          </a:p>
        </p:txBody>
      </p:sp>
      <p:sp>
        <p:nvSpPr>
          <p:cNvPr id="6" name="Footer Placeholder 5">
            <a:extLst>
              <a:ext uri="{FF2B5EF4-FFF2-40B4-BE49-F238E27FC236}">
                <a16:creationId xmlns:a16="http://schemas.microsoft.com/office/drawing/2014/main" id="{4A3DFA41-481B-4C10-976C-88FF4B83E0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E8292F-A397-4508-B735-843448941572}"/>
              </a:ext>
            </a:extLst>
          </p:cNvPr>
          <p:cNvSpPr>
            <a:spLocks noGrp="1"/>
          </p:cNvSpPr>
          <p:nvPr>
            <p:ph type="sldNum" sz="quarter" idx="12"/>
          </p:nvPr>
        </p:nvSpPr>
        <p:spPr/>
        <p:txBody>
          <a:bodyPr/>
          <a:lstStyle/>
          <a:p>
            <a:fld id="{FE782B4A-1777-45C2-AC1D-B9CF22D3143D}" type="slidenum">
              <a:rPr lang="en-US" smtClean="0"/>
              <a:t>‹#›</a:t>
            </a:fld>
            <a:endParaRPr lang="en-US"/>
          </a:p>
        </p:txBody>
      </p:sp>
    </p:spTree>
    <p:extLst>
      <p:ext uri="{BB962C8B-B14F-4D97-AF65-F5344CB8AC3E}">
        <p14:creationId xmlns:p14="http://schemas.microsoft.com/office/powerpoint/2010/main" val="1226834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AA0363-876C-45E7-908C-8B46F60161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B11B98-C9B3-449B-A929-DF3FBAEF2D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E42DB5-69E2-45F0-A3EF-AC1777E102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244728-7E0E-41CA-A4E9-6BB8EE3E9E51}" type="datetimeFigureOut">
              <a:rPr lang="en-US" smtClean="0"/>
              <a:t>7/23/2020</a:t>
            </a:fld>
            <a:endParaRPr lang="en-US"/>
          </a:p>
        </p:txBody>
      </p:sp>
      <p:sp>
        <p:nvSpPr>
          <p:cNvPr id="5" name="Footer Placeholder 4">
            <a:extLst>
              <a:ext uri="{FF2B5EF4-FFF2-40B4-BE49-F238E27FC236}">
                <a16:creationId xmlns:a16="http://schemas.microsoft.com/office/drawing/2014/main" id="{E21A9380-A0FB-43F3-825F-DCC5E0A92F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59B473-ECBB-4590-A0AD-ABE55EE2DE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782B4A-1777-45C2-AC1D-B9CF22D3143D}" type="slidenum">
              <a:rPr lang="en-US" smtClean="0"/>
              <a:t>‹#›</a:t>
            </a:fld>
            <a:endParaRPr lang="en-US"/>
          </a:p>
        </p:txBody>
      </p:sp>
    </p:spTree>
    <p:extLst>
      <p:ext uri="{BB962C8B-B14F-4D97-AF65-F5344CB8AC3E}">
        <p14:creationId xmlns:p14="http://schemas.microsoft.com/office/powerpoint/2010/main" val="34083832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3.svg"/><Relationship Id="rId9" Type="http://schemas.openxmlformats.org/officeDocument/2006/relationships/image" Target="../media/image19.png"/><Relationship Id="rId14" Type="http://schemas.openxmlformats.org/officeDocument/2006/relationships/image" Target="../media/image24.sv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26.svg"/></Relationships>
</file>

<file path=ppt/slides/_rels/slide12.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18" Type="http://schemas.openxmlformats.org/officeDocument/2006/relationships/image" Target="../media/image42.svg"/><Relationship Id="rId3" Type="http://schemas.openxmlformats.org/officeDocument/2006/relationships/image" Target="../media/image2.png"/><Relationship Id="rId21" Type="http://schemas.openxmlformats.org/officeDocument/2006/relationships/image" Target="../media/image45.png"/><Relationship Id="rId7" Type="http://schemas.openxmlformats.org/officeDocument/2006/relationships/image" Target="../media/image31.png"/><Relationship Id="rId12" Type="http://schemas.openxmlformats.org/officeDocument/2006/relationships/image" Target="../media/image36.svg"/><Relationship Id="rId17" Type="http://schemas.openxmlformats.org/officeDocument/2006/relationships/image" Target="../media/image41.png"/><Relationship Id="rId2" Type="http://schemas.openxmlformats.org/officeDocument/2006/relationships/notesSlide" Target="../notesSlides/notesSlide11.xml"/><Relationship Id="rId16" Type="http://schemas.openxmlformats.org/officeDocument/2006/relationships/image" Target="../media/image40.svg"/><Relationship Id="rId20" Type="http://schemas.openxmlformats.org/officeDocument/2006/relationships/image" Target="../media/image44.svg"/><Relationship Id="rId1" Type="http://schemas.openxmlformats.org/officeDocument/2006/relationships/slideLayout" Target="../slideLayouts/slideLayout2.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svg"/><Relationship Id="rId19" Type="http://schemas.openxmlformats.org/officeDocument/2006/relationships/image" Target="../media/image43.png"/><Relationship Id="rId4" Type="http://schemas.openxmlformats.org/officeDocument/2006/relationships/image" Target="../media/image3.svg"/><Relationship Id="rId9" Type="http://schemas.openxmlformats.org/officeDocument/2006/relationships/image" Target="../media/image33.png"/><Relationship Id="rId14" Type="http://schemas.openxmlformats.org/officeDocument/2006/relationships/image" Target="../media/image38.svg"/><Relationship Id="rId22" Type="http://schemas.openxmlformats.org/officeDocument/2006/relationships/image" Target="../media/image46.sv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6.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47.png"/><Relationship Id="rId4" Type="http://schemas.openxmlformats.org/officeDocument/2006/relationships/image" Target="../media/image3.sv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3.sv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3.sv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png"/><Relationship Id="rId7" Type="http://schemas.openxmlformats.org/officeDocument/2006/relationships/image" Target="../media/image30.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51.png"/><Relationship Id="rId4" Type="http://schemas.openxmlformats.org/officeDocument/2006/relationships/image" Target="../media/image3.svg"/><Relationship Id="rId9" Type="http://schemas.openxmlformats.org/officeDocument/2006/relationships/image" Target="../media/image32.sv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3.sv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26.sv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26.sv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26.svg"/></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3.svg"/><Relationship Id="rId9" Type="http://schemas.openxmlformats.org/officeDocument/2006/relationships/image" Target="../media/image26.svg"/></Relationships>
</file>

<file path=ppt/slides/_rels/slide24.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61.jpeg"/><Relationship Id="rId7" Type="http://schemas.openxmlformats.org/officeDocument/2006/relationships/image" Target="../media/image25.png"/><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8.png"/><Relationship Id="rId10" Type="http://schemas.openxmlformats.org/officeDocument/2006/relationships/image" Target="../media/image3.svg"/><Relationship Id="rId4" Type="http://schemas.openxmlformats.org/officeDocument/2006/relationships/image" Target="../media/image62.png"/><Relationship Id="rId9"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2.png"/><Relationship Id="rId3" Type="http://schemas.openxmlformats.org/officeDocument/2006/relationships/image" Target="../media/image63.png"/><Relationship Id="rId7" Type="http://schemas.openxmlformats.org/officeDocument/2006/relationships/image" Target="../media/image25.png"/><Relationship Id="rId12" Type="http://schemas.microsoft.com/office/2007/relationships/hdphoto" Target="../media/hdphoto4.wdp"/><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66.png"/><Relationship Id="rId5" Type="http://schemas.openxmlformats.org/officeDocument/2006/relationships/image" Target="../media/image64.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65.png"/><Relationship Id="rId14" Type="http://schemas.openxmlformats.org/officeDocument/2006/relationships/image" Target="../media/image3.sv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svg"/></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3.sv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3.sv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3.sv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3.svg"/></Relationships>
</file>

<file path=ppt/slides/_rels/slide3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2.png"/><Relationship Id="rId7" Type="http://schemas.openxmlformats.org/officeDocument/2006/relationships/image" Target="../media/image26.sv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73.jpeg"/><Relationship Id="rId4" Type="http://schemas.microsoft.com/office/2007/relationships/hdphoto" Target="../media/hdphoto5.wdp"/><Relationship Id="rId9" Type="http://schemas.openxmlformats.org/officeDocument/2006/relationships/image" Target="../media/image3.sv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3.sv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E2929EB-4600-4F80-813C-C90B14803F5C}"/>
              </a:ext>
            </a:extLst>
          </p:cNvPr>
          <p:cNvSpPr txBox="1"/>
          <p:nvPr/>
        </p:nvSpPr>
        <p:spPr>
          <a:xfrm>
            <a:off x="110455" y="0"/>
            <a:ext cx="11971090" cy="1569660"/>
          </a:xfrm>
          <a:prstGeom prst="rect">
            <a:avLst/>
          </a:prstGeom>
          <a:noFill/>
        </p:spPr>
        <p:txBody>
          <a:bodyPr wrap="square" rtlCol="0">
            <a:spAutoFit/>
          </a:bodyPr>
          <a:lstStyle/>
          <a:p>
            <a:pPr algn="ctr"/>
            <a:r>
              <a:rPr lang="en-US" sz="3200" dirty="0">
                <a:latin typeface="Lato"/>
                <a:ea typeface="Times New Roman" panose="02020603050405020304" pitchFamily="18" charset="0"/>
                <a:cs typeface="Lao UI" panose="020B0604020202020204" pitchFamily="34" charset="0"/>
              </a:rPr>
              <a:t>Identifying Conservation Priorities By Combining the Where to with the How to: A Case Study for Implementing Environmental Flows in the Red River Basin</a:t>
            </a:r>
          </a:p>
        </p:txBody>
      </p:sp>
      <p:sp>
        <p:nvSpPr>
          <p:cNvPr id="9" name="TextBox 8">
            <a:extLst>
              <a:ext uri="{FF2B5EF4-FFF2-40B4-BE49-F238E27FC236}">
                <a16:creationId xmlns:a16="http://schemas.microsoft.com/office/drawing/2014/main" id="{9CB9CDA0-524B-4124-8842-B30FA7B7306E}"/>
              </a:ext>
            </a:extLst>
          </p:cNvPr>
          <p:cNvSpPr txBox="1"/>
          <p:nvPr/>
        </p:nvSpPr>
        <p:spPr>
          <a:xfrm>
            <a:off x="4686083" y="5228562"/>
            <a:ext cx="7714618" cy="1200329"/>
          </a:xfrm>
          <a:prstGeom prst="rect">
            <a:avLst/>
          </a:prstGeom>
          <a:noFill/>
        </p:spPr>
        <p:txBody>
          <a:bodyPr wrap="square" rtlCol="0">
            <a:spAutoFit/>
          </a:bodyPr>
          <a:lstStyle/>
          <a:p>
            <a:r>
              <a:rPr lang="en-US" sz="2400" baseline="30000" dirty="0">
                <a:latin typeface="Lato"/>
              </a:rPr>
              <a:t>1</a:t>
            </a:r>
            <a:r>
              <a:rPr lang="en-US" sz="2400" dirty="0">
                <a:latin typeface="Lato"/>
              </a:rPr>
              <a:t>Sean Wineland, PhD Student, Science to Action Fellow</a:t>
            </a:r>
          </a:p>
          <a:p>
            <a:r>
              <a:rPr lang="en-US" sz="2400" baseline="30000" dirty="0">
                <a:latin typeface="Lato"/>
              </a:rPr>
              <a:t>1</a:t>
            </a:r>
            <a:r>
              <a:rPr lang="en-US" sz="2400" dirty="0">
                <a:latin typeface="Lato"/>
              </a:rPr>
              <a:t>Dr. Tom </a:t>
            </a:r>
            <a:r>
              <a:rPr lang="en-US" sz="2400" dirty="0" err="1">
                <a:latin typeface="Lato"/>
              </a:rPr>
              <a:t>Neeson</a:t>
            </a:r>
            <a:r>
              <a:rPr lang="en-US" sz="2400" dirty="0">
                <a:latin typeface="Lato"/>
              </a:rPr>
              <a:t>, Advisor</a:t>
            </a:r>
          </a:p>
          <a:p>
            <a:endParaRPr lang="en-US" sz="2400" dirty="0">
              <a:latin typeface="Lato"/>
            </a:endParaRPr>
          </a:p>
        </p:txBody>
      </p:sp>
      <p:sp>
        <p:nvSpPr>
          <p:cNvPr id="10" name="TextBox 9">
            <a:extLst>
              <a:ext uri="{FF2B5EF4-FFF2-40B4-BE49-F238E27FC236}">
                <a16:creationId xmlns:a16="http://schemas.microsoft.com/office/drawing/2014/main" id="{67393676-0572-4E25-AA0E-6369E2205E00}"/>
              </a:ext>
            </a:extLst>
          </p:cNvPr>
          <p:cNvSpPr txBox="1"/>
          <p:nvPr/>
        </p:nvSpPr>
        <p:spPr>
          <a:xfrm>
            <a:off x="0" y="6244225"/>
            <a:ext cx="9854478" cy="369332"/>
          </a:xfrm>
          <a:prstGeom prst="rect">
            <a:avLst/>
          </a:prstGeom>
          <a:noFill/>
        </p:spPr>
        <p:txBody>
          <a:bodyPr wrap="square" rtlCol="0">
            <a:spAutoFit/>
          </a:bodyPr>
          <a:lstStyle/>
          <a:p>
            <a:r>
              <a:rPr lang="en-US" baseline="30000" dirty="0">
                <a:latin typeface="Lato"/>
              </a:rPr>
              <a:t>1</a:t>
            </a:r>
            <a:r>
              <a:rPr lang="en-US" dirty="0">
                <a:latin typeface="Lato"/>
              </a:rPr>
              <a:t>Department of Geography and Environmental Sustainability, University of Oklahoma</a:t>
            </a:r>
          </a:p>
        </p:txBody>
      </p:sp>
    </p:spTree>
    <p:extLst>
      <p:ext uri="{BB962C8B-B14F-4D97-AF65-F5344CB8AC3E}">
        <p14:creationId xmlns:p14="http://schemas.microsoft.com/office/powerpoint/2010/main" val="2799807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D3EF81E-38FF-4486-AB07-CC91CBF41356}"/>
              </a:ext>
            </a:extLst>
          </p:cNvPr>
          <p:cNvSpPr txBox="1"/>
          <p:nvPr/>
        </p:nvSpPr>
        <p:spPr>
          <a:xfrm>
            <a:off x="3616402" y="-66020"/>
            <a:ext cx="5287483" cy="523220"/>
          </a:xfrm>
          <a:prstGeom prst="rect">
            <a:avLst/>
          </a:prstGeom>
          <a:noFill/>
        </p:spPr>
        <p:txBody>
          <a:bodyPr wrap="square" rtlCol="0">
            <a:spAutoFit/>
          </a:bodyPr>
          <a:lstStyle/>
          <a:p>
            <a:r>
              <a:rPr lang="en-US" sz="2800" dirty="0">
                <a:latin typeface="Lato"/>
              </a:rPr>
              <a:t>The Implementation Crisis: Why?</a:t>
            </a:r>
          </a:p>
        </p:txBody>
      </p:sp>
      <p:cxnSp>
        <p:nvCxnSpPr>
          <p:cNvPr id="20" name="Straight Connector 19">
            <a:extLst>
              <a:ext uri="{FF2B5EF4-FFF2-40B4-BE49-F238E27FC236}">
                <a16:creationId xmlns:a16="http://schemas.microsoft.com/office/drawing/2014/main" id="{DD26FB26-DB61-48FC-B1CE-F93F553AB27B}"/>
              </a:ext>
            </a:extLst>
          </p:cNvPr>
          <p:cNvCxnSpPr>
            <a:cxnSpLocks/>
          </p:cNvCxnSpPr>
          <p:nvPr/>
        </p:nvCxnSpPr>
        <p:spPr>
          <a:xfrm>
            <a:off x="0" y="523222"/>
            <a:ext cx="12192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Graphic 9" descr="Water">
            <a:extLst>
              <a:ext uri="{FF2B5EF4-FFF2-40B4-BE49-F238E27FC236}">
                <a16:creationId xmlns:a16="http://schemas.microsoft.com/office/drawing/2014/main" id="{939E52ED-31A7-48BA-8AD1-5A31F47D6A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914400" cy="914400"/>
          </a:xfrm>
          <a:prstGeom prst="rect">
            <a:avLst/>
          </a:prstGeom>
        </p:spPr>
      </p:pic>
      <p:grpSp>
        <p:nvGrpSpPr>
          <p:cNvPr id="4" name="Group 3">
            <a:extLst>
              <a:ext uri="{FF2B5EF4-FFF2-40B4-BE49-F238E27FC236}">
                <a16:creationId xmlns:a16="http://schemas.microsoft.com/office/drawing/2014/main" id="{B54A9385-4CF1-44FD-854B-80B307B8EAA5}"/>
              </a:ext>
            </a:extLst>
          </p:cNvPr>
          <p:cNvGrpSpPr/>
          <p:nvPr/>
        </p:nvGrpSpPr>
        <p:grpSpPr>
          <a:xfrm>
            <a:off x="914400" y="1046445"/>
            <a:ext cx="11420475" cy="5426209"/>
            <a:chOff x="914400" y="1046445"/>
            <a:chExt cx="11420475" cy="5426209"/>
          </a:xfrm>
        </p:grpSpPr>
        <p:pic>
          <p:nvPicPr>
            <p:cNvPr id="8" name="Graphic 7" descr="Scales of justice">
              <a:extLst>
                <a:ext uri="{FF2B5EF4-FFF2-40B4-BE49-F238E27FC236}">
                  <a16:creationId xmlns:a16="http://schemas.microsoft.com/office/drawing/2014/main" id="{C4C0BC5D-6D4A-4010-BFB1-1723BBC3BAD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3950" y="2381250"/>
              <a:ext cx="914400" cy="914400"/>
            </a:xfrm>
            <a:prstGeom prst="rect">
              <a:avLst/>
            </a:prstGeom>
          </p:spPr>
        </p:pic>
        <p:grpSp>
          <p:nvGrpSpPr>
            <p:cNvPr id="3" name="Group 2">
              <a:extLst>
                <a:ext uri="{FF2B5EF4-FFF2-40B4-BE49-F238E27FC236}">
                  <a16:creationId xmlns:a16="http://schemas.microsoft.com/office/drawing/2014/main" id="{A349A42B-48F4-4D2C-9C62-B5EAF39FDE1C}"/>
                </a:ext>
              </a:extLst>
            </p:cNvPr>
            <p:cNvGrpSpPr/>
            <p:nvPr/>
          </p:nvGrpSpPr>
          <p:grpSpPr>
            <a:xfrm>
              <a:off x="914400" y="1046445"/>
              <a:ext cx="11420475" cy="5426209"/>
              <a:chOff x="914400" y="1046445"/>
              <a:chExt cx="11420475" cy="5426209"/>
            </a:xfrm>
          </p:grpSpPr>
          <p:sp>
            <p:nvSpPr>
              <p:cNvPr id="2" name="TextBox 1">
                <a:extLst>
                  <a:ext uri="{FF2B5EF4-FFF2-40B4-BE49-F238E27FC236}">
                    <a16:creationId xmlns:a16="http://schemas.microsoft.com/office/drawing/2014/main" id="{C415FCF2-D76D-4DE2-A5FD-DD1E4F477B3A}"/>
                  </a:ext>
                </a:extLst>
              </p:cNvPr>
              <p:cNvSpPr txBox="1"/>
              <p:nvPr/>
            </p:nvSpPr>
            <p:spPr>
              <a:xfrm>
                <a:off x="2781300" y="1209675"/>
                <a:ext cx="9553575" cy="5262979"/>
              </a:xfrm>
              <a:prstGeom prst="rect">
                <a:avLst/>
              </a:prstGeom>
              <a:noFill/>
            </p:spPr>
            <p:txBody>
              <a:bodyPr wrap="square" rtlCol="0">
                <a:spAutoFit/>
              </a:bodyPr>
              <a:lstStyle/>
              <a:p>
                <a:pPr marL="457200" indent="-457200">
                  <a:buFont typeface="+mj-lt"/>
                  <a:buAutoNum type="arabicPeriod"/>
                </a:pPr>
                <a:r>
                  <a:rPr lang="en-US" sz="2400" dirty="0">
                    <a:latin typeface="Lato"/>
                  </a:rPr>
                  <a:t>Conservation initiatives fail to tackle problems from a social-ecological systems perspective</a:t>
                </a:r>
              </a:p>
              <a:p>
                <a:pPr marL="457200" indent="-457200">
                  <a:buFont typeface="+mj-lt"/>
                  <a:buAutoNum type="arabicPeriod"/>
                </a:pPr>
                <a:endParaRPr lang="en-US" sz="2400" dirty="0">
                  <a:latin typeface="Lato"/>
                </a:endParaRPr>
              </a:p>
              <a:p>
                <a:pPr marL="457200" indent="-457200">
                  <a:buFont typeface="+mj-lt"/>
                  <a:buAutoNum type="arabicPeriod"/>
                </a:pPr>
                <a:endParaRPr lang="en-US" sz="2400" dirty="0">
                  <a:latin typeface="Lato"/>
                </a:endParaRPr>
              </a:p>
              <a:p>
                <a:pPr marL="457200" indent="-457200">
                  <a:buFont typeface="+mj-lt"/>
                  <a:buAutoNum type="arabicPeriod"/>
                </a:pPr>
                <a:r>
                  <a:rPr lang="en-US" sz="2400" dirty="0">
                    <a:latin typeface="Lato"/>
                  </a:rPr>
                  <a:t>Failure to consider important sociopolitical factors</a:t>
                </a:r>
              </a:p>
              <a:p>
                <a:pPr marL="457200" indent="-457200">
                  <a:buFont typeface="+mj-lt"/>
                  <a:buAutoNum type="arabicPeriod"/>
                </a:pPr>
                <a:endParaRPr lang="en-US" sz="2400" dirty="0">
                  <a:latin typeface="Lato"/>
                </a:endParaRPr>
              </a:p>
              <a:p>
                <a:pPr marL="457200" indent="-457200">
                  <a:buFont typeface="+mj-lt"/>
                  <a:buAutoNum type="arabicPeriod"/>
                </a:pPr>
                <a:endParaRPr lang="en-US" sz="2400" dirty="0">
                  <a:latin typeface="Lato"/>
                </a:endParaRPr>
              </a:p>
              <a:p>
                <a:pPr marL="457200" indent="-457200">
                  <a:buFont typeface="+mj-lt"/>
                  <a:buAutoNum type="arabicPeriod"/>
                </a:pPr>
                <a:r>
                  <a:rPr lang="en-US" sz="2400" dirty="0">
                    <a:latin typeface="Lato"/>
                  </a:rPr>
                  <a:t>Complex tradeoffs between conservation outcomes and human needs</a:t>
                </a:r>
              </a:p>
              <a:p>
                <a:pPr marL="457200" indent="-457200">
                  <a:buFont typeface="+mj-lt"/>
                  <a:buAutoNum type="arabicPeriod"/>
                </a:pPr>
                <a:endParaRPr lang="en-US" sz="2400" dirty="0">
                  <a:latin typeface="Lato"/>
                </a:endParaRPr>
              </a:p>
              <a:p>
                <a:pPr marL="457200" indent="-457200">
                  <a:buFont typeface="+mj-lt"/>
                  <a:buAutoNum type="arabicPeriod"/>
                </a:pPr>
                <a:endParaRPr lang="en-US" sz="2400" dirty="0">
                  <a:latin typeface="Lato"/>
                </a:endParaRPr>
              </a:p>
              <a:p>
                <a:pPr marL="457200" indent="-457200">
                  <a:buFont typeface="+mj-lt"/>
                  <a:buAutoNum type="arabicPeriod"/>
                </a:pPr>
                <a:r>
                  <a:rPr lang="en-US" sz="2400" dirty="0">
                    <a:latin typeface="Lato"/>
                  </a:rPr>
                  <a:t>Failure to consider climate adaptation and resilience</a:t>
                </a:r>
              </a:p>
              <a:p>
                <a:pPr marL="457200" indent="-457200">
                  <a:buFont typeface="+mj-lt"/>
                  <a:buAutoNum type="arabicPeriod"/>
                </a:pPr>
                <a:endParaRPr lang="en-US" sz="2400" dirty="0">
                  <a:latin typeface="Lato"/>
                </a:endParaRPr>
              </a:p>
              <a:p>
                <a:pPr marL="457200" indent="-457200">
                  <a:buFont typeface="+mj-lt"/>
                  <a:buAutoNum type="arabicPeriod"/>
                </a:pPr>
                <a:endParaRPr lang="en-US" sz="2400" dirty="0">
                  <a:latin typeface="Lato"/>
                </a:endParaRPr>
              </a:p>
            </p:txBody>
          </p:sp>
          <p:pic>
            <p:nvPicPr>
              <p:cNvPr id="5" name="Graphic 4" descr="Earth globe: Americas">
                <a:extLst>
                  <a:ext uri="{FF2B5EF4-FFF2-40B4-BE49-F238E27FC236}">
                    <a16:creationId xmlns:a16="http://schemas.microsoft.com/office/drawing/2014/main" id="{BBC5478D-1CF3-4D24-8B72-0E8105DE653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23950" y="1046445"/>
                <a:ext cx="914400" cy="914400"/>
              </a:xfrm>
              <a:prstGeom prst="rect">
                <a:avLst/>
              </a:prstGeom>
            </p:spPr>
          </p:pic>
          <p:pic>
            <p:nvPicPr>
              <p:cNvPr id="11" name="Graphic 10" descr="Woman">
                <a:extLst>
                  <a:ext uri="{FF2B5EF4-FFF2-40B4-BE49-F238E27FC236}">
                    <a16:creationId xmlns:a16="http://schemas.microsoft.com/office/drawing/2014/main" id="{88E0466A-6DEA-4401-9A22-0DDCB3D5243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14400" y="3754155"/>
                <a:ext cx="914400" cy="914400"/>
              </a:xfrm>
              <a:prstGeom prst="rect">
                <a:avLst/>
              </a:prstGeom>
            </p:spPr>
          </p:pic>
          <p:pic>
            <p:nvPicPr>
              <p:cNvPr id="15" name="Graphic 14" descr="Fir tree">
                <a:extLst>
                  <a:ext uri="{FF2B5EF4-FFF2-40B4-BE49-F238E27FC236}">
                    <a16:creationId xmlns:a16="http://schemas.microsoft.com/office/drawing/2014/main" id="{8DB51E2F-1B5A-4E84-8CEF-E4CE9426A7B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495425" y="3716055"/>
                <a:ext cx="914400" cy="914400"/>
              </a:xfrm>
              <a:prstGeom prst="rect">
                <a:avLst/>
              </a:prstGeom>
            </p:spPr>
          </p:pic>
          <p:pic>
            <p:nvPicPr>
              <p:cNvPr id="17" name="Graphic 16" descr="Sun">
                <a:extLst>
                  <a:ext uri="{FF2B5EF4-FFF2-40B4-BE49-F238E27FC236}">
                    <a16:creationId xmlns:a16="http://schemas.microsoft.com/office/drawing/2014/main" id="{46D1F405-8579-4A62-93E4-08593D10D07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221308" y="5050860"/>
                <a:ext cx="914400" cy="914400"/>
              </a:xfrm>
              <a:prstGeom prst="rect">
                <a:avLst/>
              </a:prstGeom>
            </p:spPr>
          </p:pic>
        </p:grpSp>
      </p:grpSp>
    </p:spTree>
    <p:extLst>
      <p:ext uri="{BB962C8B-B14F-4D97-AF65-F5344CB8AC3E}">
        <p14:creationId xmlns:p14="http://schemas.microsoft.com/office/powerpoint/2010/main" val="39081338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D3EF81E-38FF-4486-AB07-CC91CBF41356}"/>
              </a:ext>
            </a:extLst>
          </p:cNvPr>
          <p:cNvSpPr txBox="1"/>
          <p:nvPr/>
        </p:nvSpPr>
        <p:spPr>
          <a:xfrm>
            <a:off x="2186484" y="-16844"/>
            <a:ext cx="8180260" cy="523220"/>
          </a:xfrm>
          <a:prstGeom prst="rect">
            <a:avLst/>
          </a:prstGeom>
          <a:noFill/>
        </p:spPr>
        <p:txBody>
          <a:bodyPr wrap="square" rtlCol="0">
            <a:spAutoFit/>
          </a:bodyPr>
          <a:lstStyle/>
          <a:p>
            <a:r>
              <a:rPr lang="en-US" sz="2800" dirty="0">
                <a:latin typeface="Lato"/>
              </a:rPr>
              <a:t>Prioritizations tend to only focus on the </a:t>
            </a:r>
            <a:r>
              <a:rPr lang="en-US" sz="2800" i="1" dirty="0">
                <a:latin typeface="Lato"/>
              </a:rPr>
              <a:t>where to</a:t>
            </a:r>
          </a:p>
        </p:txBody>
      </p:sp>
      <p:cxnSp>
        <p:nvCxnSpPr>
          <p:cNvPr id="20" name="Straight Connector 19">
            <a:extLst>
              <a:ext uri="{FF2B5EF4-FFF2-40B4-BE49-F238E27FC236}">
                <a16:creationId xmlns:a16="http://schemas.microsoft.com/office/drawing/2014/main" id="{DD26FB26-DB61-48FC-B1CE-F93F553AB27B}"/>
              </a:ext>
            </a:extLst>
          </p:cNvPr>
          <p:cNvCxnSpPr>
            <a:cxnSpLocks/>
          </p:cNvCxnSpPr>
          <p:nvPr/>
        </p:nvCxnSpPr>
        <p:spPr>
          <a:xfrm>
            <a:off x="0" y="523222"/>
            <a:ext cx="12192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6974A1EB-5C09-4260-82E0-B4E0AE989C6D}"/>
              </a:ext>
            </a:extLst>
          </p:cNvPr>
          <p:cNvGrpSpPr/>
          <p:nvPr/>
        </p:nvGrpSpPr>
        <p:grpSpPr>
          <a:xfrm>
            <a:off x="9742448" y="6480086"/>
            <a:ext cx="2501689" cy="369332"/>
            <a:chOff x="5944479" y="6488666"/>
            <a:chExt cx="2501689" cy="369332"/>
          </a:xfrm>
        </p:grpSpPr>
        <p:pic>
          <p:nvPicPr>
            <p:cNvPr id="21" name="Graphic 20" descr="Camera">
              <a:extLst>
                <a:ext uri="{FF2B5EF4-FFF2-40B4-BE49-F238E27FC236}">
                  <a16:creationId xmlns:a16="http://schemas.microsoft.com/office/drawing/2014/main" id="{A95CA808-0520-4668-821F-D6D1BE784A0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44479" y="6488666"/>
              <a:ext cx="352486" cy="352486"/>
            </a:xfrm>
            <a:prstGeom prst="rect">
              <a:avLst/>
            </a:prstGeom>
          </p:spPr>
        </p:pic>
        <p:sp>
          <p:nvSpPr>
            <p:cNvPr id="22" name="TextBox 21">
              <a:extLst>
                <a:ext uri="{FF2B5EF4-FFF2-40B4-BE49-F238E27FC236}">
                  <a16:creationId xmlns:a16="http://schemas.microsoft.com/office/drawing/2014/main" id="{A4D28950-AE76-42F2-A7C6-6BD0D59E78B0}"/>
                </a:ext>
              </a:extLst>
            </p:cNvPr>
            <p:cNvSpPr txBox="1"/>
            <p:nvPr/>
          </p:nvSpPr>
          <p:spPr>
            <a:xfrm>
              <a:off x="6221704" y="6488666"/>
              <a:ext cx="2224464" cy="369332"/>
            </a:xfrm>
            <a:prstGeom prst="rect">
              <a:avLst/>
            </a:prstGeom>
            <a:noFill/>
          </p:spPr>
          <p:txBody>
            <a:bodyPr wrap="square" rtlCol="0">
              <a:spAutoFit/>
            </a:bodyPr>
            <a:lstStyle/>
            <a:p>
              <a:r>
                <a:rPr lang="en-US" dirty="0"/>
                <a:t>:</a:t>
              </a:r>
              <a:r>
                <a:rPr lang="en-US" dirty="0">
                  <a:latin typeface="Lato"/>
                </a:rPr>
                <a:t>Hayes et. al. 2018</a:t>
              </a:r>
            </a:p>
          </p:txBody>
        </p:sp>
      </p:grpSp>
      <p:pic>
        <p:nvPicPr>
          <p:cNvPr id="10" name="Graphic 9" descr="Water">
            <a:extLst>
              <a:ext uri="{FF2B5EF4-FFF2-40B4-BE49-F238E27FC236}">
                <a16:creationId xmlns:a16="http://schemas.microsoft.com/office/drawing/2014/main" id="{939E52ED-31A7-48BA-8AD1-5A31F47D6A0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0"/>
            <a:ext cx="914400" cy="914400"/>
          </a:xfrm>
          <a:prstGeom prst="rect">
            <a:avLst/>
          </a:prstGeom>
        </p:spPr>
      </p:pic>
      <p:sp>
        <p:nvSpPr>
          <p:cNvPr id="5" name="Rectangle 4">
            <a:extLst>
              <a:ext uri="{FF2B5EF4-FFF2-40B4-BE49-F238E27FC236}">
                <a16:creationId xmlns:a16="http://schemas.microsoft.com/office/drawing/2014/main" id="{559BA32E-2149-4D1A-883B-7BCF2F42CB70}"/>
              </a:ext>
            </a:extLst>
          </p:cNvPr>
          <p:cNvSpPr/>
          <p:nvPr/>
        </p:nvSpPr>
        <p:spPr>
          <a:xfrm>
            <a:off x="108642" y="1819747"/>
            <a:ext cx="2869948" cy="3585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4BD8CEA-433C-4961-B85C-66CCCF939407}"/>
              </a:ext>
            </a:extLst>
          </p:cNvPr>
          <p:cNvSpPr/>
          <p:nvPr/>
        </p:nvSpPr>
        <p:spPr>
          <a:xfrm>
            <a:off x="8483718" y="2063929"/>
            <a:ext cx="3599640" cy="3585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D798C99D-93D4-4138-9EAB-B0539B5D0E43}"/>
              </a:ext>
            </a:extLst>
          </p:cNvPr>
          <p:cNvGrpSpPr/>
          <p:nvPr/>
        </p:nvGrpSpPr>
        <p:grpSpPr>
          <a:xfrm>
            <a:off x="1104415" y="2347918"/>
            <a:ext cx="3084493" cy="3017192"/>
            <a:chOff x="588903" y="3124200"/>
            <a:chExt cx="3084493" cy="3017192"/>
          </a:xfrm>
        </p:grpSpPr>
        <p:pic>
          <p:nvPicPr>
            <p:cNvPr id="25" name="Picture 24">
              <a:extLst>
                <a:ext uri="{FF2B5EF4-FFF2-40B4-BE49-F238E27FC236}">
                  <a16:creationId xmlns:a16="http://schemas.microsoft.com/office/drawing/2014/main" id="{4593BD6B-3FC4-49D6-89C9-25A7F498CC13}"/>
                </a:ext>
              </a:extLst>
            </p:cNvPr>
            <p:cNvPicPr>
              <a:picLocks noChangeAspect="1"/>
            </p:cNvPicPr>
            <p:nvPr/>
          </p:nvPicPr>
          <p:blipFill rotWithShape="1">
            <a:blip r:embed="rId7"/>
            <a:srcRect r="969"/>
            <a:stretch/>
          </p:blipFill>
          <p:spPr>
            <a:xfrm>
              <a:off x="588903" y="3198167"/>
              <a:ext cx="3084493" cy="2943225"/>
            </a:xfrm>
            <a:prstGeom prst="rect">
              <a:avLst/>
            </a:prstGeom>
          </p:spPr>
        </p:pic>
        <p:sp>
          <p:nvSpPr>
            <p:cNvPr id="26" name="Rectangle 25">
              <a:extLst>
                <a:ext uri="{FF2B5EF4-FFF2-40B4-BE49-F238E27FC236}">
                  <a16:creationId xmlns:a16="http://schemas.microsoft.com/office/drawing/2014/main" id="{D645FB5E-F13B-483A-BC03-E9EAEADDB2A5}"/>
                </a:ext>
              </a:extLst>
            </p:cNvPr>
            <p:cNvSpPr/>
            <p:nvPr/>
          </p:nvSpPr>
          <p:spPr>
            <a:xfrm>
              <a:off x="1162050" y="5657850"/>
              <a:ext cx="1762125" cy="4190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5171E10-EBE2-46BB-AECA-30D3236F2291}"/>
                </a:ext>
              </a:extLst>
            </p:cNvPr>
            <p:cNvSpPr/>
            <p:nvPr/>
          </p:nvSpPr>
          <p:spPr>
            <a:xfrm>
              <a:off x="876298" y="3124200"/>
              <a:ext cx="390527" cy="4190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27">
            <a:extLst>
              <a:ext uri="{FF2B5EF4-FFF2-40B4-BE49-F238E27FC236}">
                <a16:creationId xmlns:a16="http://schemas.microsoft.com/office/drawing/2014/main" id="{F75864CB-FAB5-49C0-B65C-0E744F6CBE0B}"/>
              </a:ext>
            </a:extLst>
          </p:cNvPr>
          <p:cNvPicPr>
            <a:picLocks noChangeAspect="1"/>
          </p:cNvPicPr>
          <p:nvPr/>
        </p:nvPicPr>
        <p:blipFill>
          <a:blip r:embed="rId8"/>
          <a:stretch>
            <a:fillRect/>
          </a:stretch>
        </p:blipFill>
        <p:spPr>
          <a:xfrm>
            <a:off x="7192923" y="2195527"/>
            <a:ext cx="3938983" cy="3017176"/>
          </a:xfrm>
          <a:prstGeom prst="rect">
            <a:avLst/>
          </a:prstGeom>
        </p:spPr>
      </p:pic>
      <p:sp>
        <p:nvSpPr>
          <p:cNvPr id="29" name="TextBox 28">
            <a:extLst>
              <a:ext uri="{FF2B5EF4-FFF2-40B4-BE49-F238E27FC236}">
                <a16:creationId xmlns:a16="http://schemas.microsoft.com/office/drawing/2014/main" id="{3499BA15-3802-4EB6-B0BF-15AC04168DC7}"/>
              </a:ext>
            </a:extLst>
          </p:cNvPr>
          <p:cNvSpPr txBox="1"/>
          <p:nvPr/>
        </p:nvSpPr>
        <p:spPr>
          <a:xfrm>
            <a:off x="993003" y="1479746"/>
            <a:ext cx="4219531" cy="830997"/>
          </a:xfrm>
          <a:prstGeom prst="rect">
            <a:avLst/>
          </a:prstGeom>
          <a:noFill/>
        </p:spPr>
        <p:txBody>
          <a:bodyPr wrap="square" rtlCol="0">
            <a:spAutoFit/>
          </a:bodyPr>
          <a:lstStyle/>
          <a:p>
            <a:r>
              <a:rPr lang="en-US" sz="2400" dirty="0">
                <a:latin typeface="Lato"/>
              </a:rPr>
              <a:t>Spatial Patterns (i.e., species distribution models)</a:t>
            </a:r>
          </a:p>
        </p:txBody>
      </p:sp>
      <p:sp>
        <p:nvSpPr>
          <p:cNvPr id="2" name="Rectangle 1">
            <a:extLst>
              <a:ext uri="{FF2B5EF4-FFF2-40B4-BE49-F238E27FC236}">
                <a16:creationId xmlns:a16="http://schemas.microsoft.com/office/drawing/2014/main" id="{75255DAD-08F5-4FB2-9426-9ABDB7130F73}"/>
              </a:ext>
            </a:extLst>
          </p:cNvPr>
          <p:cNvSpPr/>
          <p:nvPr/>
        </p:nvSpPr>
        <p:spPr>
          <a:xfrm>
            <a:off x="8001606" y="1453082"/>
            <a:ext cx="2568973" cy="461665"/>
          </a:xfrm>
          <a:prstGeom prst="rect">
            <a:avLst/>
          </a:prstGeom>
        </p:spPr>
        <p:txBody>
          <a:bodyPr wrap="none">
            <a:spAutoFit/>
          </a:bodyPr>
          <a:lstStyle/>
          <a:p>
            <a:r>
              <a:rPr lang="en-US" sz="2400" dirty="0">
                <a:latin typeface="Lato"/>
              </a:rPr>
              <a:t>Biodiversity Value</a:t>
            </a:r>
          </a:p>
        </p:txBody>
      </p:sp>
      <p:sp>
        <p:nvSpPr>
          <p:cNvPr id="7" name="Plus Sign 6">
            <a:extLst>
              <a:ext uri="{FF2B5EF4-FFF2-40B4-BE49-F238E27FC236}">
                <a16:creationId xmlns:a16="http://schemas.microsoft.com/office/drawing/2014/main" id="{51865AC9-255C-48EE-8B78-ADC14BA1ABAD}"/>
              </a:ext>
            </a:extLst>
          </p:cNvPr>
          <p:cNvSpPr/>
          <p:nvPr/>
        </p:nvSpPr>
        <p:spPr>
          <a:xfrm>
            <a:off x="5475767" y="3092757"/>
            <a:ext cx="506838" cy="552879"/>
          </a:xfrm>
          <a:prstGeom prst="mathPlu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81969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DD26FB26-DB61-48FC-B1CE-F93F553AB27B}"/>
              </a:ext>
            </a:extLst>
          </p:cNvPr>
          <p:cNvCxnSpPr>
            <a:cxnSpLocks/>
          </p:cNvCxnSpPr>
          <p:nvPr/>
        </p:nvCxnSpPr>
        <p:spPr>
          <a:xfrm>
            <a:off x="0" y="523222"/>
            <a:ext cx="12192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Graphic 9" descr="Water">
            <a:extLst>
              <a:ext uri="{FF2B5EF4-FFF2-40B4-BE49-F238E27FC236}">
                <a16:creationId xmlns:a16="http://schemas.microsoft.com/office/drawing/2014/main" id="{939E52ED-31A7-48BA-8AD1-5A31F47D6A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914400" cy="914400"/>
          </a:xfrm>
          <a:prstGeom prst="rect">
            <a:avLst/>
          </a:prstGeom>
        </p:spPr>
      </p:pic>
      <p:grpSp>
        <p:nvGrpSpPr>
          <p:cNvPr id="31" name="Group 30">
            <a:extLst>
              <a:ext uri="{FF2B5EF4-FFF2-40B4-BE49-F238E27FC236}">
                <a16:creationId xmlns:a16="http://schemas.microsoft.com/office/drawing/2014/main" id="{49E7B6F8-20A2-42F8-B397-B33F6A72C433}"/>
              </a:ext>
            </a:extLst>
          </p:cNvPr>
          <p:cNvGrpSpPr/>
          <p:nvPr/>
        </p:nvGrpSpPr>
        <p:grpSpPr>
          <a:xfrm>
            <a:off x="922678" y="5327235"/>
            <a:ext cx="10792468" cy="461665"/>
            <a:chOff x="876298" y="1762636"/>
            <a:chExt cx="10792468" cy="461665"/>
          </a:xfrm>
        </p:grpSpPr>
        <p:sp>
          <p:nvSpPr>
            <p:cNvPr id="32" name="TextBox 31">
              <a:extLst>
                <a:ext uri="{FF2B5EF4-FFF2-40B4-BE49-F238E27FC236}">
                  <a16:creationId xmlns:a16="http://schemas.microsoft.com/office/drawing/2014/main" id="{ED6978DA-7080-427E-B070-31B9DFE48E6F}"/>
                </a:ext>
              </a:extLst>
            </p:cNvPr>
            <p:cNvSpPr txBox="1"/>
            <p:nvPr/>
          </p:nvSpPr>
          <p:spPr>
            <a:xfrm>
              <a:off x="876298" y="1762636"/>
              <a:ext cx="1568281" cy="461665"/>
            </a:xfrm>
            <a:prstGeom prst="rect">
              <a:avLst/>
            </a:prstGeom>
            <a:noFill/>
          </p:spPr>
          <p:txBody>
            <a:bodyPr wrap="square" rtlCol="0">
              <a:spAutoFit/>
            </a:bodyPr>
            <a:lstStyle/>
            <a:p>
              <a:r>
                <a:rPr lang="en-US" sz="2400" dirty="0">
                  <a:latin typeface="Lato"/>
                </a:rPr>
                <a:t>Research</a:t>
              </a:r>
            </a:p>
          </p:txBody>
        </p:sp>
        <p:sp>
          <p:nvSpPr>
            <p:cNvPr id="33" name="TextBox 32">
              <a:extLst>
                <a:ext uri="{FF2B5EF4-FFF2-40B4-BE49-F238E27FC236}">
                  <a16:creationId xmlns:a16="http://schemas.microsoft.com/office/drawing/2014/main" id="{F924AF25-6589-49AC-9930-F655024E314B}"/>
                </a:ext>
              </a:extLst>
            </p:cNvPr>
            <p:cNvSpPr txBox="1"/>
            <p:nvPr/>
          </p:nvSpPr>
          <p:spPr>
            <a:xfrm>
              <a:off x="8809339" y="1762636"/>
              <a:ext cx="2859427" cy="461665"/>
            </a:xfrm>
            <a:prstGeom prst="rect">
              <a:avLst/>
            </a:prstGeom>
            <a:noFill/>
          </p:spPr>
          <p:txBody>
            <a:bodyPr wrap="square" rtlCol="0">
              <a:spAutoFit/>
            </a:bodyPr>
            <a:lstStyle/>
            <a:p>
              <a:r>
                <a:rPr lang="en-US" sz="2400" dirty="0">
                  <a:latin typeface="Lato"/>
                </a:rPr>
                <a:t>Implementation</a:t>
              </a:r>
            </a:p>
          </p:txBody>
        </p:sp>
        <p:cxnSp>
          <p:nvCxnSpPr>
            <p:cNvPr id="34" name="Straight Arrow Connector 33">
              <a:extLst>
                <a:ext uri="{FF2B5EF4-FFF2-40B4-BE49-F238E27FC236}">
                  <a16:creationId xmlns:a16="http://schemas.microsoft.com/office/drawing/2014/main" id="{89014D88-E448-42F5-A5B6-948AEFC7FFBC}"/>
                </a:ext>
              </a:extLst>
            </p:cNvPr>
            <p:cNvCxnSpPr>
              <a:cxnSpLocks/>
            </p:cNvCxnSpPr>
            <p:nvPr/>
          </p:nvCxnSpPr>
          <p:spPr>
            <a:xfrm>
              <a:off x="2290760" y="2025122"/>
              <a:ext cx="6518579"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grpSp>
        <p:nvGrpSpPr>
          <p:cNvPr id="3" name="Group 2">
            <a:extLst>
              <a:ext uri="{FF2B5EF4-FFF2-40B4-BE49-F238E27FC236}">
                <a16:creationId xmlns:a16="http://schemas.microsoft.com/office/drawing/2014/main" id="{0C097AE8-BDBD-4AB3-948A-8111EE517F91}"/>
              </a:ext>
            </a:extLst>
          </p:cNvPr>
          <p:cNvGrpSpPr/>
          <p:nvPr/>
        </p:nvGrpSpPr>
        <p:grpSpPr>
          <a:xfrm>
            <a:off x="762286" y="2728621"/>
            <a:ext cx="10752720" cy="2335019"/>
            <a:chOff x="788383" y="2433153"/>
            <a:chExt cx="10752720" cy="2335019"/>
          </a:xfrm>
        </p:grpSpPr>
        <p:grpSp>
          <p:nvGrpSpPr>
            <p:cNvPr id="36" name="Group 35">
              <a:extLst>
                <a:ext uri="{FF2B5EF4-FFF2-40B4-BE49-F238E27FC236}">
                  <a16:creationId xmlns:a16="http://schemas.microsoft.com/office/drawing/2014/main" id="{F6C36180-742D-42BC-AF6B-7D2BE28B11AA}"/>
                </a:ext>
              </a:extLst>
            </p:cNvPr>
            <p:cNvGrpSpPr/>
            <p:nvPr/>
          </p:nvGrpSpPr>
          <p:grpSpPr>
            <a:xfrm>
              <a:off x="788383" y="3128217"/>
              <a:ext cx="1930442" cy="1562169"/>
              <a:chOff x="230830" y="3128217"/>
              <a:chExt cx="1930442" cy="1562169"/>
            </a:xfrm>
          </p:grpSpPr>
          <p:sp>
            <p:nvSpPr>
              <p:cNvPr id="37" name="TextBox 36">
                <a:extLst>
                  <a:ext uri="{FF2B5EF4-FFF2-40B4-BE49-F238E27FC236}">
                    <a16:creationId xmlns:a16="http://schemas.microsoft.com/office/drawing/2014/main" id="{58CB0B63-B6E7-4683-A224-5CB47FDB40D6}"/>
                  </a:ext>
                </a:extLst>
              </p:cNvPr>
              <p:cNvSpPr txBox="1"/>
              <p:nvPr/>
            </p:nvSpPr>
            <p:spPr>
              <a:xfrm>
                <a:off x="252414" y="4044055"/>
                <a:ext cx="1787731" cy="646331"/>
              </a:xfrm>
              <a:prstGeom prst="rect">
                <a:avLst/>
              </a:prstGeom>
              <a:noFill/>
            </p:spPr>
            <p:txBody>
              <a:bodyPr wrap="square" rtlCol="0">
                <a:spAutoFit/>
              </a:bodyPr>
              <a:lstStyle/>
              <a:p>
                <a:r>
                  <a:rPr lang="en-US" dirty="0">
                    <a:latin typeface="Lato"/>
                  </a:rPr>
                  <a:t>Willingness to participate/sell</a:t>
                </a:r>
              </a:p>
            </p:txBody>
          </p:sp>
          <p:grpSp>
            <p:nvGrpSpPr>
              <p:cNvPr id="38" name="Group 37">
                <a:extLst>
                  <a:ext uri="{FF2B5EF4-FFF2-40B4-BE49-F238E27FC236}">
                    <a16:creationId xmlns:a16="http://schemas.microsoft.com/office/drawing/2014/main" id="{4DB6D412-D6B5-471B-9AF1-2A4F7D135E4D}"/>
                  </a:ext>
                </a:extLst>
              </p:cNvPr>
              <p:cNvGrpSpPr/>
              <p:nvPr/>
            </p:nvGrpSpPr>
            <p:grpSpPr>
              <a:xfrm>
                <a:off x="230830" y="3128217"/>
                <a:ext cx="1930442" cy="987357"/>
                <a:chOff x="85728" y="2971800"/>
                <a:chExt cx="1930442" cy="987357"/>
              </a:xfrm>
            </p:grpSpPr>
            <p:pic>
              <p:nvPicPr>
                <p:cNvPr id="39" name="Graphic 38" descr="Raised hand">
                  <a:extLst>
                    <a:ext uri="{FF2B5EF4-FFF2-40B4-BE49-F238E27FC236}">
                      <a16:creationId xmlns:a16="http://schemas.microsoft.com/office/drawing/2014/main" id="{DE6F6895-2609-42C9-87E0-E1FF1E0CAF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1770" y="2971800"/>
                  <a:ext cx="914400" cy="914400"/>
                </a:xfrm>
                <a:prstGeom prst="rect">
                  <a:avLst/>
                </a:prstGeom>
              </p:spPr>
            </p:pic>
            <p:pic>
              <p:nvPicPr>
                <p:cNvPr id="40" name="Graphic 39" descr="Money">
                  <a:extLst>
                    <a:ext uri="{FF2B5EF4-FFF2-40B4-BE49-F238E27FC236}">
                      <a16:creationId xmlns:a16="http://schemas.microsoft.com/office/drawing/2014/main" id="{17B5FF65-02F3-4978-B92E-3176D19593D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728" y="3044757"/>
                  <a:ext cx="914400" cy="914400"/>
                </a:xfrm>
                <a:prstGeom prst="rect">
                  <a:avLst/>
                </a:prstGeom>
              </p:spPr>
            </p:pic>
            <p:cxnSp>
              <p:nvCxnSpPr>
                <p:cNvPr id="41" name="Straight Connector 40">
                  <a:extLst>
                    <a:ext uri="{FF2B5EF4-FFF2-40B4-BE49-F238E27FC236}">
                      <a16:creationId xmlns:a16="http://schemas.microsoft.com/office/drawing/2014/main" id="{E8D83366-5F7F-4A70-B331-2327CAEB0756}"/>
                    </a:ext>
                  </a:extLst>
                </p:cNvPr>
                <p:cNvCxnSpPr/>
                <p:nvPr/>
              </p:nvCxnSpPr>
              <p:spPr>
                <a:xfrm>
                  <a:off x="1101770" y="3088997"/>
                  <a:ext cx="0" cy="724711"/>
                </a:xfrm>
                <a:prstGeom prst="line">
                  <a:avLst/>
                </a:prstGeom>
                <a:ln w="28575"/>
              </p:spPr>
              <p:style>
                <a:lnRef idx="1">
                  <a:schemeClr val="dk1"/>
                </a:lnRef>
                <a:fillRef idx="0">
                  <a:schemeClr val="dk1"/>
                </a:fillRef>
                <a:effectRef idx="0">
                  <a:schemeClr val="dk1"/>
                </a:effectRef>
                <a:fontRef idx="minor">
                  <a:schemeClr val="tx1"/>
                </a:fontRef>
              </p:style>
            </p:cxnSp>
          </p:grpSp>
        </p:grpSp>
        <p:grpSp>
          <p:nvGrpSpPr>
            <p:cNvPr id="42" name="Group 41">
              <a:extLst>
                <a:ext uri="{FF2B5EF4-FFF2-40B4-BE49-F238E27FC236}">
                  <a16:creationId xmlns:a16="http://schemas.microsoft.com/office/drawing/2014/main" id="{42598B97-7487-4631-A63A-13BA7D7CC777}"/>
                </a:ext>
              </a:extLst>
            </p:cNvPr>
            <p:cNvGrpSpPr/>
            <p:nvPr/>
          </p:nvGrpSpPr>
          <p:grpSpPr>
            <a:xfrm>
              <a:off x="3488629" y="3128217"/>
              <a:ext cx="2418494" cy="1559151"/>
              <a:chOff x="2982277" y="3128217"/>
              <a:chExt cx="2418494" cy="1559151"/>
            </a:xfrm>
          </p:grpSpPr>
          <p:sp>
            <p:nvSpPr>
              <p:cNvPr id="43" name="TextBox 42">
                <a:extLst>
                  <a:ext uri="{FF2B5EF4-FFF2-40B4-BE49-F238E27FC236}">
                    <a16:creationId xmlns:a16="http://schemas.microsoft.com/office/drawing/2014/main" id="{7CA89748-CDD1-4119-9697-A1AF2DD43573}"/>
                  </a:ext>
                </a:extLst>
              </p:cNvPr>
              <p:cNvSpPr txBox="1"/>
              <p:nvPr/>
            </p:nvSpPr>
            <p:spPr>
              <a:xfrm>
                <a:off x="3075355" y="4041037"/>
                <a:ext cx="2325416" cy="646331"/>
              </a:xfrm>
              <a:prstGeom prst="rect">
                <a:avLst/>
              </a:prstGeom>
              <a:noFill/>
            </p:spPr>
            <p:txBody>
              <a:bodyPr wrap="square" rtlCol="0">
                <a:spAutoFit/>
              </a:bodyPr>
              <a:lstStyle/>
              <a:p>
                <a:r>
                  <a:rPr lang="en-US" dirty="0">
                    <a:latin typeface="Lato"/>
                  </a:rPr>
                  <a:t>Socio-ecological value alignment</a:t>
                </a:r>
              </a:p>
            </p:txBody>
          </p:sp>
          <p:grpSp>
            <p:nvGrpSpPr>
              <p:cNvPr id="44" name="Group 43">
                <a:extLst>
                  <a:ext uri="{FF2B5EF4-FFF2-40B4-BE49-F238E27FC236}">
                    <a16:creationId xmlns:a16="http://schemas.microsoft.com/office/drawing/2014/main" id="{7D9FDFCC-702B-495E-BD0B-26002036DBCB}"/>
                  </a:ext>
                </a:extLst>
              </p:cNvPr>
              <p:cNvGrpSpPr/>
              <p:nvPr/>
            </p:nvGrpSpPr>
            <p:grpSpPr>
              <a:xfrm>
                <a:off x="2982277" y="3128217"/>
                <a:ext cx="1893555" cy="914400"/>
                <a:chOff x="3469533" y="3206260"/>
                <a:chExt cx="1893555" cy="914400"/>
              </a:xfrm>
            </p:grpSpPr>
            <p:grpSp>
              <p:nvGrpSpPr>
                <p:cNvPr id="45" name="Group 44">
                  <a:extLst>
                    <a:ext uri="{FF2B5EF4-FFF2-40B4-BE49-F238E27FC236}">
                      <a16:creationId xmlns:a16="http://schemas.microsoft.com/office/drawing/2014/main" id="{21205492-55F8-47EA-96E2-1A731D5BFD56}"/>
                    </a:ext>
                  </a:extLst>
                </p:cNvPr>
                <p:cNvGrpSpPr/>
                <p:nvPr/>
              </p:nvGrpSpPr>
              <p:grpSpPr>
                <a:xfrm>
                  <a:off x="3469533" y="3206260"/>
                  <a:ext cx="914400" cy="914400"/>
                  <a:chOff x="3858639" y="3367922"/>
                  <a:chExt cx="914400" cy="914400"/>
                </a:xfrm>
              </p:grpSpPr>
              <p:pic>
                <p:nvPicPr>
                  <p:cNvPr id="47" name="Graphic 46" descr="User">
                    <a:extLst>
                      <a:ext uri="{FF2B5EF4-FFF2-40B4-BE49-F238E27FC236}">
                        <a16:creationId xmlns:a16="http://schemas.microsoft.com/office/drawing/2014/main" id="{215D4F5F-E456-42EC-9AE0-83BB1A8E83B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858639" y="3367922"/>
                    <a:ext cx="914400" cy="914400"/>
                  </a:xfrm>
                  <a:prstGeom prst="rect">
                    <a:avLst/>
                  </a:prstGeom>
                </p:spPr>
              </p:pic>
              <p:cxnSp>
                <p:nvCxnSpPr>
                  <p:cNvPr id="48" name="Straight Connector 47">
                    <a:extLst>
                      <a:ext uri="{FF2B5EF4-FFF2-40B4-BE49-F238E27FC236}">
                        <a16:creationId xmlns:a16="http://schemas.microsoft.com/office/drawing/2014/main" id="{1475AF5B-238F-4E14-8699-DE948A845208}"/>
                      </a:ext>
                    </a:extLst>
                  </p:cNvPr>
                  <p:cNvCxnSpPr/>
                  <p:nvPr/>
                </p:nvCxnSpPr>
                <p:spPr>
                  <a:xfrm>
                    <a:off x="4773039" y="3429000"/>
                    <a:ext cx="0" cy="724711"/>
                  </a:xfrm>
                  <a:prstGeom prst="line">
                    <a:avLst/>
                  </a:prstGeom>
                  <a:ln w="28575"/>
                </p:spPr>
                <p:style>
                  <a:lnRef idx="1">
                    <a:schemeClr val="dk1"/>
                  </a:lnRef>
                  <a:fillRef idx="0">
                    <a:schemeClr val="dk1"/>
                  </a:fillRef>
                  <a:effectRef idx="0">
                    <a:schemeClr val="dk1"/>
                  </a:effectRef>
                  <a:fontRef idx="minor">
                    <a:schemeClr val="tx1"/>
                  </a:fontRef>
                </p:style>
              </p:cxnSp>
            </p:grpSp>
            <p:pic>
              <p:nvPicPr>
                <p:cNvPr id="46" name="Graphic 45" descr="Earth globe Americas">
                  <a:extLst>
                    <a:ext uri="{FF2B5EF4-FFF2-40B4-BE49-F238E27FC236}">
                      <a16:creationId xmlns:a16="http://schemas.microsoft.com/office/drawing/2014/main" id="{04C26861-87CF-4D2B-A153-08D72C7431D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448688" y="3206260"/>
                  <a:ext cx="914400" cy="914400"/>
                </a:xfrm>
                <a:prstGeom prst="rect">
                  <a:avLst/>
                </a:prstGeom>
              </p:spPr>
            </p:pic>
          </p:grpSp>
        </p:grpSp>
        <p:grpSp>
          <p:nvGrpSpPr>
            <p:cNvPr id="49" name="Group 48">
              <a:extLst>
                <a:ext uri="{FF2B5EF4-FFF2-40B4-BE49-F238E27FC236}">
                  <a16:creationId xmlns:a16="http://schemas.microsoft.com/office/drawing/2014/main" id="{D08BF7A5-ACBF-4A88-8FBB-488EB5DA9826}"/>
                </a:ext>
              </a:extLst>
            </p:cNvPr>
            <p:cNvGrpSpPr/>
            <p:nvPr/>
          </p:nvGrpSpPr>
          <p:grpSpPr>
            <a:xfrm>
              <a:off x="6345009" y="3143464"/>
              <a:ext cx="2713037" cy="1543904"/>
              <a:chOff x="5735365" y="3143463"/>
              <a:chExt cx="2713037" cy="1543904"/>
            </a:xfrm>
          </p:grpSpPr>
          <p:grpSp>
            <p:nvGrpSpPr>
              <p:cNvPr id="50" name="Group 49">
                <a:extLst>
                  <a:ext uri="{FF2B5EF4-FFF2-40B4-BE49-F238E27FC236}">
                    <a16:creationId xmlns:a16="http://schemas.microsoft.com/office/drawing/2014/main" id="{86CB4807-99FF-4BA7-9D6B-DCF750D3AEE4}"/>
                  </a:ext>
                </a:extLst>
              </p:cNvPr>
              <p:cNvGrpSpPr/>
              <p:nvPr/>
            </p:nvGrpSpPr>
            <p:grpSpPr>
              <a:xfrm>
                <a:off x="6002229" y="3143463"/>
                <a:ext cx="1789324" cy="928611"/>
                <a:chOff x="6260071" y="3267338"/>
                <a:chExt cx="1789324" cy="928611"/>
              </a:xfrm>
            </p:grpSpPr>
            <p:pic>
              <p:nvPicPr>
                <p:cNvPr id="52" name="Graphic 51" descr="Court">
                  <a:extLst>
                    <a:ext uri="{FF2B5EF4-FFF2-40B4-BE49-F238E27FC236}">
                      <a16:creationId xmlns:a16="http://schemas.microsoft.com/office/drawing/2014/main" id="{8D490245-14AB-465B-A099-C281AF8AD6D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134995" y="3281549"/>
                  <a:ext cx="914400" cy="914400"/>
                </a:xfrm>
                <a:prstGeom prst="rect">
                  <a:avLst/>
                </a:prstGeom>
              </p:spPr>
            </p:pic>
            <p:pic>
              <p:nvPicPr>
                <p:cNvPr id="53" name="Graphic 52" descr="Office worker">
                  <a:extLst>
                    <a:ext uri="{FF2B5EF4-FFF2-40B4-BE49-F238E27FC236}">
                      <a16:creationId xmlns:a16="http://schemas.microsoft.com/office/drawing/2014/main" id="{A5D076CF-C26B-4E5A-9D8B-FB31E3D9B3A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260071" y="3267338"/>
                  <a:ext cx="914400" cy="914400"/>
                </a:xfrm>
                <a:prstGeom prst="rect">
                  <a:avLst/>
                </a:prstGeom>
              </p:spPr>
            </p:pic>
            <p:cxnSp>
              <p:nvCxnSpPr>
                <p:cNvPr id="54" name="Straight Connector 53">
                  <a:extLst>
                    <a:ext uri="{FF2B5EF4-FFF2-40B4-BE49-F238E27FC236}">
                      <a16:creationId xmlns:a16="http://schemas.microsoft.com/office/drawing/2014/main" id="{1092188E-453E-412E-9911-791FDF91A8D0}"/>
                    </a:ext>
                  </a:extLst>
                </p:cNvPr>
                <p:cNvCxnSpPr/>
                <p:nvPr/>
              </p:nvCxnSpPr>
              <p:spPr>
                <a:xfrm>
                  <a:off x="7143852" y="3362182"/>
                  <a:ext cx="0" cy="724711"/>
                </a:xfrm>
                <a:prstGeom prst="line">
                  <a:avLst/>
                </a:prstGeom>
                <a:ln w="28575"/>
              </p:spPr>
              <p:style>
                <a:lnRef idx="1">
                  <a:schemeClr val="dk1"/>
                </a:lnRef>
                <a:fillRef idx="0">
                  <a:schemeClr val="dk1"/>
                </a:fillRef>
                <a:effectRef idx="0">
                  <a:schemeClr val="dk1"/>
                </a:effectRef>
                <a:fontRef idx="minor">
                  <a:schemeClr val="tx1"/>
                </a:fontRef>
              </p:style>
            </p:cxnSp>
          </p:grpSp>
          <p:sp>
            <p:nvSpPr>
              <p:cNvPr id="51" name="TextBox 50">
                <a:extLst>
                  <a:ext uri="{FF2B5EF4-FFF2-40B4-BE49-F238E27FC236}">
                    <a16:creationId xmlns:a16="http://schemas.microsoft.com/office/drawing/2014/main" id="{076EF8CF-ECA0-40C4-9B42-B354E6CD9526}"/>
                  </a:ext>
                </a:extLst>
              </p:cNvPr>
              <p:cNvSpPr txBox="1"/>
              <p:nvPr/>
            </p:nvSpPr>
            <p:spPr>
              <a:xfrm>
                <a:off x="5735365" y="4041036"/>
                <a:ext cx="2713037" cy="646331"/>
              </a:xfrm>
              <a:prstGeom prst="rect">
                <a:avLst/>
              </a:prstGeom>
              <a:noFill/>
            </p:spPr>
            <p:txBody>
              <a:bodyPr wrap="square" rtlCol="0">
                <a:spAutoFit/>
              </a:bodyPr>
              <a:lstStyle/>
              <a:p>
                <a:r>
                  <a:rPr lang="en-US" dirty="0">
                    <a:latin typeface="Lato"/>
                  </a:rPr>
                  <a:t>Socio-political/resource governance structures</a:t>
                </a:r>
              </a:p>
            </p:txBody>
          </p:sp>
        </p:grpSp>
        <p:grpSp>
          <p:nvGrpSpPr>
            <p:cNvPr id="55" name="Group 54">
              <a:extLst>
                <a:ext uri="{FF2B5EF4-FFF2-40B4-BE49-F238E27FC236}">
                  <a16:creationId xmlns:a16="http://schemas.microsoft.com/office/drawing/2014/main" id="{5BCCE525-7FAD-4748-A72F-C2D270706BEC}"/>
                </a:ext>
              </a:extLst>
            </p:cNvPr>
            <p:cNvGrpSpPr/>
            <p:nvPr/>
          </p:nvGrpSpPr>
          <p:grpSpPr>
            <a:xfrm>
              <a:off x="9496480" y="2433153"/>
              <a:ext cx="2044623" cy="2335019"/>
              <a:chOff x="8871356" y="2422552"/>
              <a:chExt cx="2044623" cy="2335019"/>
            </a:xfrm>
          </p:grpSpPr>
          <p:sp>
            <p:nvSpPr>
              <p:cNvPr id="56" name="TextBox 55">
                <a:extLst>
                  <a:ext uri="{FF2B5EF4-FFF2-40B4-BE49-F238E27FC236}">
                    <a16:creationId xmlns:a16="http://schemas.microsoft.com/office/drawing/2014/main" id="{AFA8AA46-74C5-4F92-BB94-E2BBEAC28AFD}"/>
                  </a:ext>
                </a:extLst>
              </p:cNvPr>
              <p:cNvSpPr txBox="1"/>
              <p:nvPr/>
            </p:nvSpPr>
            <p:spPr>
              <a:xfrm>
                <a:off x="8906966" y="4111240"/>
                <a:ext cx="1922949" cy="646331"/>
              </a:xfrm>
              <a:prstGeom prst="rect">
                <a:avLst/>
              </a:prstGeom>
              <a:noFill/>
            </p:spPr>
            <p:txBody>
              <a:bodyPr wrap="square" rtlCol="0">
                <a:spAutoFit/>
              </a:bodyPr>
              <a:lstStyle/>
              <a:p>
                <a:pPr algn="ctr"/>
                <a:r>
                  <a:rPr lang="en-US" dirty="0">
                    <a:latin typeface="Lato"/>
                  </a:rPr>
                  <a:t>Shared resource conflicts</a:t>
                </a:r>
              </a:p>
            </p:txBody>
          </p:sp>
          <p:grpSp>
            <p:nvGrpSpPr>
              <p:cNvPr id="57" name="Group 56">
                <a:extLst>
                  <a:ext uri="{FF2B5EF4-FFF2-40B4-BE49-F238E27FC236}">
                    <a16:creationId xmlns:a16="http://schemas.microsoft.com/office/drawing/2014/main" id="{2F790C8F-C3D5-452D-ACF1-FC772A57BA4B}"/>
                  </a:ext>
                </a:extLst>
              </p:cNvPr>
              <p:cNvGrpSpPr/>
              <p:nvPr/>
            </p:nvGrpSpPr>
            <p:grpSpPr>
              <a:xfrm>
                <a:off x="8871356" y="2422552"/>
                <a:ext cx="2044623" cy="1687922"/>
                <a:chOff x="9286977" y="2749919"/>
                <a:chExt cx="2044623" cy="1687922"/>
              </a:xfrm>
            </p:grpSpPr>
            <p:cxnSp>
              <p:nvCxnSpPr>
                <p:cNvPr id="58" name="Straight Connector 57">
                  <a:extLst>
                    <a:ext uri="{FF2B5EF4-FFF2-40B4-BE49-F238E27FC236}">
                      <a16:creationId xmlns:a16="http://schemas.microsoft.com/office/drawing/2014/main" id="{65CE2608-9C48-4700-8948-C198DB7A205E}"/>
                    </a:ext>
                  </a:extLst>
                </p:cNvPr>
                <p:cNvCxnSpPr/>
                <p:nvPr/>
              </p:nvCxnSpPr>
              <p:spPr>
                <a:xfrm>
                  <a:off x="10336516" y="3518635"/>
                  <a:ext cx="0" cy="724711"/>
                </a:xfrm>
                <a:prstGeom prst="line">
                  <a:avLst/>
                </a:prstGeom>
                <a:ln w="28575"/>
              </p:spPr>
              <p:style>
                <a:lnRef idx="1">
                  <a:schemeClr val="dk1"/>
                </a:lnRef>
                <a:fillRef idx="0">
                  <a:schemeClr val="dk1"/>
                </a:fillRef>
                <a:effectRef idx="0">
                  <a:schemeClr val="dk1"/>
                </a:effectRef>
                <a:fontRef idx="minor">
                  <a:schemeClr val="tx1"/>
                </a:fontRef>
              </p:style>
            </p:cxnSp>
            <p:pic>
              <p:nvPicPr>
                <p:cNvPr id="59" name="Graphic 58" descr="Farm scene">
                  <a:extLst>
                    <a:ext uri="{FF2B5EF4-FFF2-40B4-BE49-F238E27FC236}">
                      <a16:creationId xmlns:a16="http://schemas.microsoft.com/office/drawing/2014/main" id="{BB73D159-F52F-4337-B06C-DE38D3CCF51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417200" y="3386181"/>
                  <a:ext cx="914400" cy="914400"/>
                </a:xfrm>
                <a:prstGeom prst="rect">
                  <a:avLst/>
                </a:prstGeom>
              </p:spPr>
            </p:pic>
            <p:pic>
              <p:nvPicPr>
                <p:cNvPr id="60" name="Graphic 59" descr="Fish">
                  <a:extLst>
                    <a:ext uri="{FF2B5EF4-FFF2-40B4-BE49-F238E27FC236}">
                      <a16:creationId xmlns:a16="http://schemas.microsoft.com/office/drawing/2014/main" id="{73229989-E6EC-4403-9F5E-509F55EECBC6}"/>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368284" y="3523441"/>
                  <a:ext cx="914400" cy="914400"/>
                </a:xfrm>
                <a:prstGeom prst="rect">
                  <a:avLst/>
                </a:prstGeom>
              </p:spPr>
            </p:pic>
            <p:grpSp>
              <p:nvGrpSpPr>
                <p:cNvPr id="61" name="Group 60">
                  <a:extLst>
                    <a:ext uri="{FF2B5EF4-FFF2-40B4-BE49-F238E27FC236}">
                      <a16:creationId xmlns:a16="http://schemas.microsoft.com/office/drawing/2014/main" id="{2974AA9D-E204-4504-87BB-C67D4B60C8AC}"/>
                    </a:ext>
                  </a:extLst>
                </p:cNvPr>
                <p:cNvGrpSpPr/>
                <p:nvPr/>
              </p:nvGrpSpPr>
              <p:grpSpPr>
                <a:xfrm>
                  <a:off x="9286977" y="2749919"/>
                  <a:ext cx="1049539" cy="1014887"/>
                  <a:chOff x="7524625" y="1783211"/>
                  <a:chExt cx="1049539" cy="1014887"/>
                </a:xfrm>
              </p:grpSpPr>
              <p:pic>
                <p:nvPicPr>
                  <p:cNvPr id="62" name="Graphic 61" descr="Bridge scene">
                    <a:extLst>
                      <a:ext uri="{FF2B5EF4-FFF2-40B4-BE49-F238E27FC236}">
                        <a16:creationId xmlns:a16="http://schemas.microsoft.com/office/drawing/2014/main" id="{373C0363-E46F-481C-829C-08991C86D922}"/>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605932" y="1883698"/>
                    <a:ext cx="914400" cy="914400"/>
                  </a:xfrm>
                  <a:prstGeom prst="rect">
                    <a:avLst/>
                  </a:prstGeom>
                </p:spPr>
              </p:pic>
              <p:sp>
                <p:nvSpPr>
                  <p:cNvPr id="63" name="Rectangle 62">
                    <a:extLst>
                      <a:ext uri="{FF2B5EF4-FFF2-40B4-BE49-F238E27FC236}">
                        <a16:creationId xmlns:a16="http://schemas.microsoft.com/office/drawing/2014/main" id="{4D59DFFE-89B6-4FEF-89C3-2948B30D4109}"/>
                      </a:ext>
                    </a:extLst>
                  </p:cNvPr>
                  <p:cNvSpPr/>
                  <p:nvPr/>
                </p:nvSpPr>
                <p:spPr>
                  <a:xfrm>
                    <a:off x="7524625" y="1783211"/>
                    <a:ext cx="1049539" cy="7517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2" name="Group 1">
            <a:extLst>
              <a:ext uri="{FF2B5EF4-FFF2-40B4-BE49-F238E27FC236}">
                <a16:creationId xmlns:a16="http://schemas.microsoft.com/office/drawing/2014/main" id="{B59DB680-4E86-41FD-A985-C5C120510555}"/>
              </a:ext>
            </a:extLst>
          </p:cNvPr>
          <p:cNvGrpSpPr/>
          <p:nvPr/>
        </p:nvGrpSpPr>
        <p:grpSpPr>
          <a:xfrm>
            <a:off x="2009290" y="907128"/>
            <a:ext cx="8173419" cy="2010258"/>
            <a:chOff x="2645677" y="721110"/>
            <a:chExt cx="8173419" cy="1950351"/>
          </a:xfrm>
        </p:grpSpPr>
        <p:sp>
          <p:nvSpPr>
            <p:cNvPr id="30" name="TextBox 29">
              <a:extLst>
                <a:ext uri="{FF2B5EF4-FFF2-40B4-BE49-F238E27FC236}">
                  <a16:creationId xmlns:a16="http://schemas.microsoft.com/office/drawing/2014/main" id="{D60A8AA2-7AD6-4312-AF66-B7CEFC4BD235}"/>
                </a:ext>
              </a:extLst>
            </p:cNvPr>
            <p:cNvSpPr txBox="1"/>
            <p:nvPr/>
          </p:nvSpPr>
          <p:spPr>
            <a:xfrm>
              <a:off x="2645677" y="721110"/>
              <a:ext cx="8173419" cy="1164558"/>
            </a:xfrm>
            <a:prstGeom prst="rect">
              <a:avLst/>
            </a:prstGeom>
            <a:solidFill>
              <a:schemeClr val="accent5">
                <a:lumMod val="60000"/>
                <a:lumOff val="40000"/>
              </a:schemeClr>
            </a:solidFill>
          </p:spPr>
          <p:txBody>
            <a:bodyPr wrap="square" rtlCol="0">
              <a:spAutoFit/>
            </a:bodyPr>
            <a:lstStyle/>
            <a:p>
              <a:pPr algn="ctr"/>
              <a:r>
                <a:rPr lang="en-US" sz="2400" u="sng" dirty="0">
                  <a:latin typeface="Lato"/>
                </a:rPr>
                <a:t>Conservation Feasibility</a:t>
              </a:r>
              <a:r>
                <a:rPr lang="en-US" sz="2400" dirty="0">
                  <a:latin typeface="Lato"/>
                </a:rPr>
                <a:t>: the sociopolitical factors that contribute to the likelihood of a conservation initiative being implemented and successful</a:t>
              </a:r>
            </a:p>
          </p:txBody>
        </p:sp>
        <p:sp>
          <p:nvSpPr>
            <p:cNvPr id="64" name="Arrow: Down 63">
              <a:extLst>
                <a:ext uri="{FF2B5EF4-FFF2-40B4-BE49-F238E27FC236}">
                  <a16:creationId xmlns:a16="http://schemas.microsoft.com/office/drawing/2014/main" id="{62B43A0B-B506-4B07-A047-C43A6A7DBC8F}"/>
                </a:ext>
              </a:extLst>
            </p:cNvPr>
            <p:cNvSpPr/>
            <p:nvPr/>
          </p:nvSpPr>
          <p:spPr>
            <a:xfrm>
              <a:off x="6430360" y="1865233"/>
              <a:ext cx="524939" cy="806228"/>
            </a:xfrm>
            <a:prstGeom prst="downArrow">
              <a:avLst/>
            </a:prstGeom>
            <a:solidFill>
              <a:schemeClr val="accent5">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4" name="TextBox 3">
            <a:extLst>
              <a:ext uri="{FF2B5EF4-FFF2-40B4-BE49-F238E27FC236}">
                <a16:creationId xmlns:a16="http://schemas.microsoft.com/office/drawing/2014/main" id="{6CB1B728-15BA-443B-A2A7-6D84F3848ED9}"/>
              </a:ext>
            </a:extLst>
          </p:cNvPr>
          <p:cNvSpPr txBox="1"/>
          <p:nvPr/>
        </p:nvSpPr>
        <p:spPr>
          <a:xfrm>
            <a:off x="2709340" y="12648"/>
            <a:ext cx="6861994" cy="523220"/>
          </a:xfrm>
          <a:prstGeom prst="rect">
            <a:avLst/>
          </a:prstGeom>
          <a:noFill/>
        </p:spPr>
        <p:txBody>
          <a:bodyPr wrap="square" rtlCol="0">
            <a:spAutoFit/>
          </a:bodyPr>
          <a:lstStyle/>
          <a:p>
            <a:r>
              <a:rPr lang="en-US" sz="2800" dirty="0">
                <a:latin typeface="Lato"/>
              </a:rPr>
              <a:t>Prioritizations fail to consider the </a:t>
            </a:r>
            <a:r>
              <a:rPr lang="en-US" sz="2800" i="1" dirty="0">
                <a:latin typeface="Lato"/>
              </a:rPr>
              <a:t>how to</a:t>
            </a:r>
          </a:p>
        </p:txBody>
      </p:sp>
    </p:spTree>
    <p:extLst>
      <p:ext uri="{BB962C8B-B14F-4D97-AF65-F5344CB8AC3E}">
        <p14:creationId xmlns:p14="http://schemas.microsoft.com/office/powerpoint/2010/main" val="31023838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DD26FB26-DB61-48FC-B1CE-F93F553AB27B}"/>
              </a:ext>
            </a:extLst>
          </p:cNvPr>
          <p:cNvCxnSpPr>
            <a:cxnSpLocks/>
          </p:cNvCxnSpPr>
          <p:nvPr/>
        </p:nvCxnSpPr>
        <p:spPr>
          <a:xfrm>
            <a:off x="0" y="523222"/>
            <a:ext cx="12192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Graphic 9" descr="Water">
            <a:extLst>
              <a:ext uri="{FF2B5EF4-FFF2-40B4-BE49-F238E27FC236}">
                <a16:creationId xmlns:a16="http://schemas.microsoft.com/office/drawing/2014/main" id="{939E52ED-31A7-48BA-8AD1-5A31F47D6A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914400" cy="914400"/>
          </a:xfrm>
          <a:prstGeom prst="rect">
            <a:avLst/>
          </a:prstGeom>
        </p:spPr>
      </p:pic>
      <p:pic>
        <p:nvPicPr>
          <p:cNvPr id="3" name="Picture 2">
            <a:extLst>
              <a:ext uri="{FF2B5EF4-FFF2-40B4-BE49-F238E27FC236}">
                <a16:creationId xmlns:a16="http://schemas.microsoft.com/office/drawing/2014/main" id="{F6CE721C-7271-487A-8054-496631881553}"/>
              </a:ext>
            </a:extLst>
          </p:cNvPr>
          <p:cNvPicPr>
            <a:picLocks noChangeAspect="1"/>
          </p:cNvPicPr>
          <p:nvPr/>
        </p:nvPicPr>
        <p:blipFill rotWithShape="1">
          <a:blip r:embed="rId5"/>
          <a:srcRect t="1188" b="4952"/>
          <a:stretch/>
        </p:blipFill>
        <p:spPr>
          <a:xfrm>
            <a:off x="2629547" y="733424"/>
            <a:ext cx="6932906" cy="5058989"/>
          </a:xfrm>
          <a:prstGeom prst="rect">
            <a:avLst/>
          </a:prstGeom>
        </p:spPr>
      </p:pic>
      <p:sp>
        <p:nvSpPr>
          <p:cNvPr id="5" name="TextBox 4">
            <a:extLst>
              <a:ext uri="{FF2B5EF4-FFF2-40B4-BE49-F238E27FC236}">
                <a16:creationId xmlns:a16="http://schemas.microsoft.com/office/drawing/2014/main" id="{97CC1B0C-D2EE-440E-8D5B-95AEEB150C09}"/>
              </a:ext>
            </a:extLst>
          </p:cNvPr>
          <p:cNvSpPr txBox="1"/>
          <p:nvPr/>
        </p:nvSpPr>
        <p:spPr>
          <a:xfrm>
            <a:off x="3069121" y="5886708"/>
            <a:ext cx="6569065" cy="707886"/>
          </a:xfrm>
          <a:prstGeom prst="rect">
            <a:avLst/>
          </a:prstGeom>
          <a:noFill/>
        </p:spPr>
        <p:txBody>
          <a:bodyPr wrap="square" rtlCol="0">
            <a:spAutoFit/>
          </a:bodyPr>
          <a:lstStyle/>
          <a:p>
            <a:r>
              <a:rPr lang="en-US" sz="2000" dirty="0">
                <a:latin typeface="Lato"/>
              </a:rPr>
              <a:t>Difference fields for mean daily precipitation (mm/day) between (1981-2005) and (2075-2099) </a:t>
            </a:r>
          </a:p>
        </p:txBody>
      </p:sp>
      <p:grpSp>
        <p:nvGrpSpPr>
          <p:cNvPr id="9" name="Group 8">
            <a:extLst>
              <a:ext uri="{FF2B5EF4-FFF2-40B4-BE49-F238E27FC236}">
                <a16:creationId xmlns:a16="http://schemas.microsoft.com/office/drawing/2014/main" id="{34397E70-9298-4AB4-B0EB-10E8293DA842}"/>
              </a:ext>
            </a:extLst>
          </p:cNvPr>
          <p:cNvGrpSpPr/>
          <p:nvPr/>
        </p:nvGrpSpPr>
        <p:grpSpPr>
          <a:xfrm>
            <a:off x="10095533" y="6211669"/>
            <a:ext cx="2262447" cy="646331"/>
            <a:chOff x="5944479" y="6488666"/>
            <a:chExt cx="2501689" cy="646331"/>
          </a:xfrm>
        </p:grpSpPr>
        <p:pic>
          <p:nvPicPr>
            <p:cNvPr id="12" name="Graphic 11" descr="Camera">
              <a:extLst>
                <a:ext uri="{FF2B5EF4-FFF2-40B4-BE49-F238E27FC236}">
                  <a16:creationId xmlns:a16="http://schemas.microsoft.com/office/drawing/2014/main" id="{37D48089-96EA-4D1A-B7DA-825D3CB5F41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44479" y="6488666"/>
              <a:ext cx="352486" cy="352486"/>
            </a:xfrm>
            <a:prstGeom prst="rect">
              <a:avLst/>
            </a:prstGeom>
          </p:spPr>
        </p:pic>
        <p:sp>
          <p:nvSpPr>
            <p:cNvPr id="13" name="TextBox 12">
              <a:extLst>
                <a:ext uri="{FF2B5EF4-FFF2-40B4-BE49-F238E27FC236}">
                  <a16:creationId xmlns:a16="http://schemas.microsoft.com/office/drawing/2014/main" id="{D99D1B1D-2BDC-4F3F-874C-4D856013FFA1}"/>
                </a:ext>
              </a:extLst>
            </p:cNvPr>
            <p:cNvSpPr txBox="1"/>
            <p:nvPr/>
          </p:nvSpPr>
          <p:spPr>
            <a:xfrm>
              <a:off x="6221704" y="6488666"/>
              <a:ext cx="2224464" cy="646331"/>
            </a:xfrm>
            <a:prstGeom prst="rect">
              <a:avLst/>
            </a:prstGeom>
            <a:noFill/>
          </p:spPr>
          <p:txBody>
            <a:bodyPr wrap="square" rtlCol="0">
              <a:spAutoFit/>
            </a:bodyPr>
            <a:lstStyle/>
            <a:p>
              <a:r>
                <a:rPr lang="en-US" dirty="0">
                  <a:latin typeface="Lato"/>
                </a:rPr>
                <a:t>:Bertrand &amp; McPherson 2019</a:t>
              </a:r>
            </a:p>
          </p:txBody>
        </p:sp>
      </p:grpSp>
      <p:sp>
        <p:nvSpPr>
          <p:cNvPr id="15" name="TextBox 14">
            <a:extLst>
              <a:ext uri="{FF2B5EF4-FFF2-40B4-BE49-F238E27FC236}">
                <a16:creationId xmlns:a16="http://schemas.microsoft.com/office/drawing/2014/main" id="{892DBC05-E5C6-40B7-869E-AA7E00081F52}"/>
              </a:ext>
            </a:extLst>
          </p:cNvPr>
          <p:cNvSpPr txBox="1"/>
          <p:nvPr/>
        </p:nvSpPr>
        <p:spPr>
          <a:xfrm>
            <a:off x="2066908" y="0"/>
            <a:ext cx="9285205" cy="523220"/>
          </a:xfrm>
          <a:prstGeom prst="rect">
            <a:avLst/>
          </a:prstGeom>
          <a:noFill/>
        </p:spPr>
        <p:txBody>
          <a:bodyPr wrap="square">
            <a:spAutoFit/>
          </a:bodyPr>
          <a:lstStyle/>
          <a:p>
            <a:r>
              <a:rPr lang="en-US" sz="2800" dirty="0">
                <a:latin typeface="Lato"/>
              </a:rPr>
              <a:t>Prioritizations fail to consider future climate projections</a:t>
            </a:r>
          </a:p>
        </p:txBody>
      </p:sp>
    </p:spTree>
    <p:extLst>
      <p:ext uri="{BB962C8B-B14F-4D97-AF65-F5344CB8AC3E}">
        <p14:creationId xmlns:p14="http://schemas.microsoft.com/office/powerpoint/2010/main" val="5654266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BCBE7C-9271-4276-BB79-190920697562}"/>
              </a:ext>
            </a:extLst>
          </p:cNvPr>
          <p:cNvSpPr txBox="1"/>
          <p:nvPr/>
        </p:nvSpPr>
        <p:spPr>
          <a:xfrm>
            <a:off x="1609725" y="58460"/>
            <a:ext cx="9848850" cy="523220"/>
          </a:xfrm>
          <a:prstGeom prst="rect">
            <a:avLst/>
          </a:prstGeom>
          <a:noFill/>
        </p:spPr>
        <p:txBody>
          <a:bodyPr wrap="square" rtlCol="0">
            <a:spAutoFit/>
          </a:bodyPr>
          <a:lstStyle/>
          <a:p>
            <a:r>
              <a:rPr lang="en-US" sz="2800" dirty="0">
                <a:latin typeface="Georgia" panose="02040502050405020303" pitchFamily="18" charset="0"/>
              </a:rPr>
              <a:t> </a:t>
            </a:r>
          </a:p>
        </p:txBody>
      </p:sp>
      <p:sp>
        <p:nvSpPr>
          <p:cNvPr id="5" name="TextBox 4">
            <a:extLst>
              <a:ext uri="{FF2B5EF4-FFF2-40B4-BE49-F238E27FC236}">
                <a16:creationId xmlns:a16="http://schemas.microsoft.com/office/drawing/2014/main" id="{7E838F7E-B35D-4752-9995-B967DC48B9BA}"/>
              </a:ext>
            </a:extLst>
          </p:cNvPr>
          <p:cNvSpPr txBox="1"/>
          <p:nvPr/>
        </p:nvSpPr>
        <p:spPr>
          <a:xfrm>
            <a:off x="813117" y="5473"/>
            <a:ext cx="11442065" cy="523220"/>
          </a:xfrm>
          <a:prstGeom prst="rect">
            <a:avLst/>
          </a:prstGeom>
          <a:noFill/>
        </p:spPr>
        <p:txBody>
          <a:bodyPr wrap="square" rtlCol="0">
            <a:spAutoFit/>
          </a:bodyPr>
          <a:lstStyle/>
          <a:p>
            <a:r>
              <a:rPr lang="en-US" sz="2800" dirty="0">
                <a:latin typeface="Lato"/>
              </a:rPr>
              <a:t>We developed a simple, flexible conservation prioritization framework</a:t>
            </a:r>
          </a:p>
        </p:txBody>
      </p:sp>
      <p:sp>
        <p:nvSpPr>
          <p:cNvPr id="13" name="TextBox 12">
            <a:extLst>
              <a:ext uri="{FF2B5EF4-FFF2-40B4-BE49-F238E27FC236}">
                <a16:creationId xmlns:a16="http://schemas.microsoft.com/office/drawing/2014/main" id="{995D114A-F282-47DB-BDFF-F83F24685DF8}"/>
              </a:ext>
            </a:extLst>
          </p:cNvPr>
          <p:cNvSpPr txBox="1"/>
          <p:nvPr/>
        </p:nvSpPr>
        <p:spPr>
          <a:xfrm>
            <a:off x="111560" y="1147368"/>
            <a:ext cx="7548462" cy="1181237"/>
          </a:xfrm>
          <a:custGeom>
            <a:avLst/>
            <a:gdLst>
              <a:gd name="connsiteX0" fmla="*/ 0 w 7539753"/>
              <a:gd name="connsiteY0" fmla="*/ 0 h 1477328"/>
              <a:gd name="connsiteX1" fmla="*/ 7539753 w 7539753"/>
              <a:gd name="connsiteY1" fmla="*/ 0 h 1477328"/>
              <a:gd name="connsiteX2" fmla="*/ 7539753 w 7539753"/>
              <a:gd name="connsiteY2" fmla="*/ 1477328 h 1477328"/>
              <a:gd name="connsiteX3" fmla="*/ 0 w 7539753"/>
              <a:gd name="connsiteY3" fmla="*/ 1477328 h 1477328"/>
              <a:gd name="connsiteX4" fmla="*/ 0 w 7539753"/>
              <a:gd name="connsiteY4" fmla="*/ 0 h 1477328"/>
              <a:gd name="connsiteX0" fmla="*/ 0 w 7539753"/>
              <a:gd name="connsiteY0" fmla="*/ 0 h 1477328"/>
              <a:gd name="connsiteX1" fmla="*/ 7539753 w 7539753"/>
              <a:gd name="connsiteY1" fmla="*/ 0 h 1477328"/>
              <a:gd name="connsiteX2" fmla="*/ 7539753 w 7539753"/>
              <a:gd name="connsiteY2" fmla="*/ 1477328 h 1477328"/>
              <a:gd name="connsiteX3" fmla="*/ 0 w 7539753"/>
              <a:gd name="connsiteY3" fmla="*/ 1163820 h 1477328"/>
              <a:gd name="connsiteX4" fmla="*/ 0 w 7539753"/>
              <a:gd name="connsiteY4" fmla="*/ 0 h 1477328"/>
              <a:gd name="connsiteX0" fmla="*/ 0 w 7548462"/>
              <a:gd name="connsiteY0" fmla="*/ 0 h 1181237"/>
              <a:gd name="connsiteX1" fmla="*/ 7539753 w 7548462"/>
              <a:gd name="connsiteY1" fmla="*/ 0 h 1181237"/>
              <a:gd name="connsiteX2" fmla="*/ 7548462 w 7548462"/>
              <a:gd name="connsiteY2" fmla="*/ 1181237 h 1181237"/>
              <a:gd name="connsiteX3" fmla="*/ 0 w 7548462"/>
              <a:gd name="connsiteY3" fmla="*/ 1163820 h 1181237"/>
              <a:gd name="connsiteX4" fmla="*/ 0 w 7548462"/>
              <a:gd name="connsiteY4" fmla="*/ 0 h 1181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8462" h="1181237">
                <a:moveTo>
                  <a:pt x="0" y="0"/>
                </a:moveTo>
                <a:lnTo>
                  <a:pt x="7539753" y="0"/>
                </a:lnTo>
                <a:lnTo>
                  <a:pt x="7548462" y="1181237"/>
                </a:lnTo>
                <a:lnTo>
                  <a:pt x="0" y="1163820"/>
                </a:lnTo>
                <a:lnTo>
                  <a:pt x="0" y="0"/>
                </a:lnTo>
                <a:close/>
              </a:path>
            </a:pathLst>
          </a:custGeom>
          <a:solidFill>
            <a:schemeClr val="bg1">
              <a:lumMod val="95000"/>
            </a:schemeClr>
          </a:solidFill>
          <a:ln>
            <a:solidFill>
              <a:schemeClr val="tx1"/>
            </a:solidFill>
          </a:ln>
        </p:spPr>
        <p:txBody>
          <a:bodyPr wrap="square" rtlCol="0">
            <a:spAutoFit/>
          </a:bodyPr>
          <a:lstStyle/>
          <a:p>
            <a:r>
              <a:rPr lang="en-US" sz="2400" u="sng" dirty="0">
                <a:latin typeface="Lato"/>
              </a:rPr>
              <a:t>Map the tradeoffs between biodiversity value (where to?) </a:t>
            </a:r>
            <a:r>
              <a:rPr lang="en-US" sz="2400" dirty="0">
                <a:latin typeface="Lato"/>
              </a:rPr>
              <a:t>and </a:t>
            </a:r>
            <a:r>
              <a:rPr lang="en-US" sz="2400" u="sng" dirty="0">
                <a:latin typeface="Lato"/>
              </a:rPr>
              <a:t>conservation feasibility (how to?) </a:t>
            </a:r>
            <a:r>
              <a:rPr lang="en-US" sz="2400" dirty="0">
                <a:latin typeface="Lato"/>
              </a:rPr>
              <a:t>across future climate scenarios</a:t>
            </a:r>
          </a:p>
          <a:p>
            <a:pPr algn="ctr"/>
            <a:endParaRPr lang="en-US" dirty="0"/>
          </a:p>
        </p:txBody>
      </p:sp>
      <p:cxnSp>
        <p:nvCxnSpPr>
          <p:cNvPr id="10" name="Straight Connector 9">
            <a:extLst>
              <a:ext uri="{FF2B5EF4-FFF2-40B4-BE49-F238E27FC236}">
                <a16:creationId xmlns:a16="http://schemas.microsoft.com/office/drawing/2014/main" id="{3C5664B5-6965-4795-A601-F82CED2DD7F1}"/>
              </a:ext>
            </a:extLst>
          </p:cNvPr>
          <p:cNvCxnSpPr>
            <a:cxnSpLocks/>
          </p:cNvCxnSpPr>
          <p:nvPr/>
        </p:nvCxnSpPr>
        <p:spPr>
          <a:xfrm>
            <a:off x="0" y="523222"/>
            <a:ext cx="12192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1" name="Graphic 10" descr="Water">
            <a:extLst>
              <a:ext uri="{FF2B5EF4-FFF2-40B4-BE49-F238E27FC236}">
                <a16:creationId xmlns:a16="http://schemas.microsoft.com/office/drawing/2014/main" id="{8A6E3181-059F-417C-AE2E-405909BC6B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914400" cy="914400"/>
          </a:xfrm>
          <a:prstGeom prst="rect">
            <a:avLst/>
          </a:prstGeom>
        </p:spPr>
      </p:pic>
      <p:sp>
        <p:nvSpPr>
          <p:cNvPr id="2" name="TextBox 1">
            <a:extLst>
              <a:ext uri="{FF2B5EF4-FFF2-40B4-BE49-F238E27FC236}">
                <a16:creationId xmlns:a16="http://schemas.microsoft.com/office/drawing/2014/main" id="{577BA928-93AF-4268-AC57-B8EE42DFC726}"/>
              </a:ext>
            </a:extLst>
          </p:cNvPr>
          <p:cNvSpPr txBox="1"/>
          <p:nvPr/>
        </p:nvSpPr>
        <p:spPr>
          <a:xfrm>
            <a:off x="113738" y="2863751"/>
            <a:ext cx="7372350" cy="2308324"/>
          </a:xfrm>
          <a:prstGeom prst="rect">
            <a:avLst/>
          </a:prstGeom>
          <a:noFill/>
        </p:spPr>
        <p:txBody>
          <a:bodyPr wrap="square" rtlCol="0">
            <a:spAutoFit/>
          </a:bodyPr>
          <a:lstStyle/>
          <a:p>
            <a:pPr marL="342900" indent="-342900">
              <a:buFont typeface="+mj-lt"/>
              <a:buAutoNum type="arabicPeriod"/>
            </a:pPr>
            <a:r>
              <a:rPr lang="en-US" sz="2400" dirty="0">
                <a:latin typeface="Lato"/>
              </a:rPr>
              <a:t>Integrates social and ecological data</a:t>
            </a:r>
          </a:p>
          <a:p>
            <a:pPr marL="342900" indent="-342900">
              <a:buFont typeface="+mj-lt"/>
              <a:buAutoNum type="arabicPeriod"/>
            </a:pPr>
            <a:r>
              <a:rPr lang="en-US" sz="2400" dirty="0">
                <a:latin typeface="Lato"/>
              </a:rPr>
              <a:t>Identifies key factors that contribute to conservation feasibility</a:t>
            </a:r>
          </a:p>
          <a:p>
            <a:pPr marL="342900" indent="-342900">
              <a:buFont typeface="+mj-lt"/>
              <a:buAutoNum type="arabicPeriod"/>
            </a:pPr>
            <a:r>
              <a:rPr lang="en-US" sz="2400" dirty="0">
                <a:latin typeface="Lato"/>
              </a:rPr>
              <a:t>Identifies site-level variation in conservation priority</a:t>
            </a:r>
          </a:p>
          <a:p>
            <a:pPr marL="342900" indent="-342900">
              <a:buFont typeface="+mj-lt"/>
              <a:buAutoNum type="arabicPeriod"/>
            </a:pPr>
            <a:r>
              <a:rPr lang="en-US" sz="2400" dirty="0">
                <a:latin typeface="Lato"/>
              </a:rPr>
              <a:t>Identifies sites resilient to climate change</a:t>
            </a:r>
          </a:p>
        </p:txBody>
      </p:sp>
      <p:grpSp>
        <p:nvGrpSpPr>
          <p:cNvPr id="7" name="Group 6">
            <a:extLst>
              <a:ext uri="{FF2B5EF4-FFF2-40B4-BE49-F238E27FC236}">
                <a16:creationId xmlns:a16="http://schemas.microsoft.com/office/drawing/2014/main" id="{C667BA9A-15D3-48C7-8043-E0C5733C3B55}"/>
              </a:ext>
            </a:extLst>
          </p:cNvPr>
          <p:cNvGrpSpPr/>
          <p:nvPr/>
        </p:nvGrpSpPr>
        <p:grpSpPr>
          <a:xfrm>
            <a:off x="7762875" y="1545553"/>
            <a:ext cx="4196712" cy="4196712"/>
            <a:chOff x="7762875" y="1545553"/>
            <a:chExt cx="4196712" cy="4196712"/>
          </a:xfrm>
        </p:grpSpPr>
        <p:pic>
          <p:nvPicPr>
            <p:cNvPr id="3" name="Picture 2" descr="A screenshot of a cell phone&#10;&#10;Description automatically generated">
              <a:extLst>
                <a:ext uri="{FF2B5EF4-FFF2-40B4-BE49-F238E27FC236}">
                  <a16:creationId xmlns:a16="http://schemas.microsoft.com/office/drawing/2014/main" id="{0954ADD7-4F97-4EFA-A9D1-3DA3F0AE3C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2875" y="1545553"/>
              <a:ext cx="4196712" cy="4196712"/>
            </a:xfrm>
            <a:prstGeom prst="rect">
              <a:avLst/>
            </a:prstGeom>
          </p:spPr>
        </p:pic>
        <p:sp>
          <p:nvSpPr>
            <p:cNvPr id="6" name="Rectangle 5">
              <a:extLst>
                <a:ext uri="{FF2B5EF4-FFF2-40B4-BE49-F238E27FC236}">
                  <a16:creationId xmlns:a16="http://schemas.microsoft.com/office/drawing/2014/main" id="{96D2A60C-E459-421A-9116-6A143ED4B33D}"/>
                </a:ext>
              </a:extLst>
            </p:cNvPr>
            <p:cNvSpPr/>
            <p:nvPr/>
          </p:nvSpPr>
          <p:spPr>
            <a:xfrm>
              <a:off x="7762875" y="2743200"/>
              <a:ext cx="171450" cy="419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A5EE7455-51CE-462E-BFAD-20E5F711C6D2}"/>
              </a:ext>
            </a:extLst>
          </p:cNvPr>
          <p:cNvGrpSpPr/>
          <p:nvPr/>
        </p:nvGrpSpPr>
        <p:grpSpPr>
          <a:xfrm>
            <a:off x="10236042" y="840765"/>
            <a:ext cx="1917858" cy="1102335"/>
            <a:chOff x="10236042" y="840765"/>
            <a:chExt cx="1917858" cy="1102335"/>
          </a:xfrm>
        </p:grpSpPr>
        <p:sp>
          <p:nvSpPr>
            <p:cNvPr id="9" name="TextBox 8">
              <a:extLst>
                <a:ext uri="{FF2B5EF4-FFF2-40B4-BE49-F238E27FC236}">
                  <a16:creationId xmlns:a16="http://schemas.microsoft.com/office/drawing/2014/main" id="{5E068ED4-CE18-468F-9F51-686CBA8DDC72}"/>
                </a:ext>
              </a:extLst>
            </p:cNvPr>
            <p:cNvSpPr txBox="1"/>
            <p:nvPr/>
          </p:nvSpPr>
          <p:spPr>
            <a:xfrm>
              <a:off x="10236042" y="840765"/>
              <a:ext cx="1917858" cy="646331"/>
            </a:xfrm>
            <a:prstGeom prst="rect">
              <a:avLst/>
            </a:prstGeom>
            <a:noFill/>
          </p:spPr>
          <p:txBody>
            <a:bodyPr wrap="square" rtlCol="0">
              <a:spAutoFit/>
            </a:bodyPr>
            <a:lstStyle/>
            <a:p>
              <a:r>
                <a:rPr lang="en-US" b="1" dirty="0">
                  <a:latin typeface="Lato"/>
                </a:rPr>
                <a:t>High Priority/ Low Risk</a:t>
              </a:r>
            </a:p>
          </p:txBody>
        </p:sp>
        <p:cxnSp>
          <p:nvCxnSpPr>
            <p:cNvPr id="17" name="Straight Connector 16">
              <a:extLst>
                <a:ext uri="{FF2B5EF4-FFF2-40B4-BE49-F238E27FC236}">
                  <a16:creationId xmlns:a16="http://schemas.microsoft.com/office/drawing/2014/main" id="{96440C9C-00E5-4291-A27D-E9845D90B8F6}"/>
                </a:ext>
              </a:extLst>
            </p:cNvPr>
            <p:cNvCxnSpPr>
              <a:cxnSpLocks/>
              <a:stCxn id="9" idx="2"/>
            </p:cNvCxnSpPr>
            <p:nvPr/>
          </p:nvCxnSpPr>
          <p:spPr>
            <a:xfrm>
              <a:off x="11194971" y="1487096"/>
              <a:ext cx="501729" cy="456004"/>
            </a:xfrm>
            <a:prstGeom prst="line">
              <a:avLst/>
            </a:prstGeom>
          </p:spPr>
          <p:style>
            <a:lnRef idx="1">
              <a:schemeClr val="dk1"/>
            </a:lnRef>
            <a:fillRef idx="0">
              <a:schemeClr val="dk1"/>
            </a:fillRef>
            <a:effectRef idx="0">
              <a:schemeClr val="dk1"/>
            </a:effectRef>
            <a:fontRef idx="minor">
              <a:schemeClr val="tx1"/>
            </a:fontRef>
          </p:style>
        </p:cxnSp>
      </p:grpSp>
      <p:grpSp>
        <p:nvGrpSpPr>
          <p:cNvPr id="26" name="Group 25">
            <a:extLst>
              <a:ext uri="{FF2B5EF4-FFF2-40B4-BE49-F238E27FC236}">
                <a16:creationId xmlns:a16="http://schemas.microsoft.com/office/drawing/2014/main" id="{3AB8C4E4-ADA5-4C57-9164-A709A585C417}"/>
              </a:ext>
            </a:extLst>
          </p:cNvPr>
          <p:cNvGrpSpPr/>
          <p:nvPr/>
        </p:nvGrpSpPr>
        <p:grpSpPr>
          <a:xfrm>
            <a:off x="8232456" y="840765"/>
            <a:ext cx="1628775" cy="999287"/>
            <a:chOff x="8232456" y="840765"/>
            <a:chExt cx="1628775" cy="999287"/>
          </a:xfrm>
        </p:grpSpPr>
        <p:sp>
          <p:nvSpPr>
            <p:cNvPr id="15" name="TextBox 14">
              <a:extLst>
                <a:ext uri="{FF2B5EF4-FFF2-40B4-BE49-F238E27FC236}">
                  <a16:creationId xmlns:a16="http://schemas.microsoft.com/office/drawing/2014/main" id="{9E7BC295-7932-4061-AC6E-003C80309479}"/>
                </a:ext>
              </a:extLst>
            </p:cNvPr>
            <p:cNvSpPr txBox="1"/>
            <p:nvPr/>
          </p:nvSpPr>
          <p:spPr>
            <a:xfrm>
              <a:off x="8232456" y="840765"/>
              <a:ext cx="1628775" cy="646331"/>
            </a:xfrm>
            <a:prstGeom prst="rect">
              <a:avLst/>
            </a:prstGeom>
            <a:noFill/>
          </p:spPr>
          <p:txBody>
            <a:bodyPr wrap="square" rtlCol="0">
              <a:spAutoFit/>
            </a:bodyPr>
            <a:lstStyle/>
            <a:p>
              <a:r>
                <a:rPr lang="en-US" b="1" dirty="0">
                  <a:latin typeface="Lato"/>
                </a:rPr>
                <a:t>Significant Tradeoffs</a:t>
              </a:r>
            </a:p>
          </p:txBody>
        </p:sp>
        <p:cxnSp>
          <p:nvCxnSpPr>
            <p:cNvPr id="19" name="Straight Connector 18">
              <a:extLst>
                <a:ext uri="{FF2B5EF4-FFF2-40B4-BE49-F238E27FC236}">
                  <a16:creationId xmlns:a16="http://schemas.microsoft.com/office/drawing/2014/main" id="{5B7E379B-FE67-4FAF-BDA5-D7349A43CA29}"/>
                </a:ext>
              </a:extLst>
            </p:cNvPr>
            <p:cNvCxnSpPr>
              <a:cxnSpLocks/>
            </p:cNvCxnSpPr>
            <p:nvPr/>
          </p:nvCxnSpPr>
          <p:spPr>
            <a:xfrm flipH="1">
              <a:off x="8477250" y="1419801"/>
              <a:ext cx="802838" cy="420251"/>
            </a:xfrm>
            <a:prstGeom prst="line">
              <a:avLst/>
            </a:prstGeom>
          </p:spPr>
          <p:style>
            <a:lnRef idx="1">
              <a:schemeClr val="dk1"/>
            </a:lnRef>
            <a:fillRef idx="0">
              <a:schemeClr val="dk1"/>
            </a:fillRef>
            <a:effectRef idx="0">
              <a:schemeClr val="dk1"/>
            </a:effectRef>
            <a:fontRef idx="minor">
              <a:schemeClr val="tx1"/>
            </a:fontRef>
          </p:style>
        </p:cxnSp>
      </p:grpSp>
      <p:grpSp>
        <p:nvGrpSpPr>
          <p:cNvPr id="25" name="Group 24">
            <a:extLst>
              <a:ext uri="{FF2B5EF4-FFF2-40B4-BE49-F238E27FC236}">
                <a16:creationId xmlns:a16="http://schemas.microsoft.com/office/drawing/2014/main" id="{3DA9E66C-29E4-468A-8102-16F7F7ECAFB1}"/>
              </a:ext>
            </a:extLst>
          </p:cNvPr>
          <p:cNvGrpSpPr/>
          <p:nvPr/>
        </p:nvGrpSpPr>
        <p:grpSpPr>
          <a:xfrm>
            <a:off x="8232456" y="5172075"/>
            <a:ext cx="1628775" cy="1397914"/>
            <a:chOff x="8232456" y="5172075"/>
            <a:chExt cx="1628775" cy="1397914"/>
          </a:xfrm>
        </p:grpSpPr>
        <p:sp>
          <p:nvSpPr>
            <p:cNvPr id="14" name="TextBox 13">
              <a:extLst>
                <a:ext uri="{FF2B5EF4-FFF2-40B4-BE49-F238E27FC236}">
                  <a16:creationId xmlns:a16="http://schemas.microsoft.com/office/drawing/2014/main" id="{4253C039-859C-4219-B8C2-FC23CD4BD2C8}"/>
                </a:ext>
              </a:extLst>
            </p:cNvPr>
            <p:cNvSpPr txBox="1"/>
            <p:nvPr/>
          </p:nvSpPr>
          <p:spPr>
            <a:xfrm>
              <a:off x="8232456" y="5923658"/>
              <a:ext cx="1628775" cy="646331"/>
            </a:xfrm>
            <a:prstGeom prst="rect">
              <a:avLst/>
            </a:prstGeom>
            <a:noFill/>
          </p:spPr>
          <p:txBody>
            <a:bodyPr wrap="square" rtlCol="0">
              <a:spAutoFit/>
            </a:bodyPr>
            <a:lstStyle/>
            <a:p>
              <a:r>
                <a:rPr lang="en-US" b="1" dirty="0">
                  <a:latin typeface="Lato"/>
                </a:rPr>
                <a:t>Low Priority/ High Risk</a:t>
              </a:r>
            </a:p>
          </p:txBody>
        </p:sp>
        <p:cxnSp>
          <p:nvCxnSpPr>
            <p:cNvPr id="21" name="Straight Connector 20">
              <a:extLst>
                <a:ext uri="{FF2B5EF4-FFF2-40B4-BE49-F238E27FC236}">
                  <a16:creationId xmlns:a16="http://schemas.microsoft.com/office/drawing/2014/main" id="{E477FBD0-2274-4B2B-866A-F30DFFC8F6DF}"/>
                </a:ext>
              </a:extLst>
            </p:cNvPr>
            <p:cNvCxnSpPr>
              <a:cxnSpLocks/>
            </p:cNvCxnSpPr>
            <p:nvPr/>
          </p:nvCxnSpPr>
          <p:spPr>
            <a:xfrm>
              <a:off x="8477250" y="5172075"/>
              <a:ext cx="0" cy="780315"/>
            </a:xfrm>
            <a:prstGeom prst="line">
              <a:avLst/>
            </a:prstGeom>
          </p:spPr>
          <p:style>
            <a:lnRef idx="1">
              <a:schemeClr val="dk1"/>
            </a:lnRef>
            <a:fillRef idx="0">
              <a:schemeClr val="dk1"/>
            </a:fillRef>
            <a:effectRef idx="0">
              <a:schemeClr val="dk1"/>
            </a:effectRef>
            <a:fontRef idx="minor">
              <a:schemeClr val="tx1"/>
            </a:fontRef>
          </p:style>
        </p:cxnSp>
      </p:grpSp>
      <p:grpSp>
        <p:nvGrpSpPr>
          <p:cNvPr id="27" name="Group 26">
            <a:extLst>
              <a:ext uri="{FF2B5EF4-FFF2-40B4-BE49-F238E27FC236}">
                <a16:creationId xmlns:a16="http://schemas.microsoft.com/office/drawing/2014/main" id="{5CD46C7A-2B8B-4278-8941-21CA89BEE959}"/>
              </a:ext>
            </a:extLst>
          </p:cNvPr>
          <p:cNvGrpSpPr/>
          <p:nvPr/>
        </p:nvGrpSpPr>
        <p:grpSpPr>
          <a:xfrm>
            <a:off x="10330812" y="5172075"/>
            <a:ext cx="1628775" cy="1397913"/>
            <a:chOff x="10330812" y="5172075"/>
            <a:chExt cx="1628775" cy="1397913"/>
          </a:xfrm>
        </p:grpSpPr>
        <p:sp>
          <p:nvSpPr>
            <p:cNvPr id="16" name="TextBox 15">
              <a:extLst>
                <a:ext uri="{FF2B5EF4-FFF2-40B4-BE49-F238E27FC236}">
                  <a16:creationId xmlns:a16="http://schemas.microsoft.com/office/drawing/2014/main" id="{EDE5D1F4-469F-4FD5-A13F-4FED261EB6B9}"/>
                </a:ext>
              </a:extLst>
            </p:cNvPr>
            <p:cNvSpPr txBox="1"/>
            <p:nvPr/>
          </p:nvSpPr>
          <p:spPr>
            <a:xfrm>
              <a:off x="10330812" y="5923657"/>
              <a:ext cx="1628775" cy="646331"/>
            </a:xfrm>
            <a:prstGeom prst="rect">
              <a:avLst/>
            </a:prstGeom>
            <a:noFill/>
          </p:spPr>
          <p:txBody>
            <a:bodyPr wrap="square" rtlCol="0">
              <a:spAutoFit/>
            </a:bodyPr>
            <a:lstStyle/>
            <a:p>
              <a:r>
                <a:rPr lang="en-US" b="1" dirty="0">
                  <a:latin typeface="Lato"/>
                </a:rPr>
                <a:t>Inefficient Outcomes</a:t>
              </a:r>
            </a:p>
          </p:txBody>
        </p:sp>
        <p:cxnSp>
          <p:nvCxnSpPr>
            <p:cNvPr id="23" name="Straight Connector 22">
              <a:extLst>
                <a:ext uri="{FF2B5EF4-FFF2-40B4-BE49-F238E27FC236}">
                  <a16:creationId xmlns:a16="http://schemas.microsoft.com/office/drawing/2014/main" id="{62D4B85C-344A-4D9E-A770-E649A5C0A862}"/>
                </a:ext>
              </a:extLst>
            </p:cNvPr>
            <p:cNvCxnSpPr>
              <a:cxnSpLocks/>
            </p:cNvCxnSpPr>
            <p:nvPr/>
          </p:nvCxnSpPr>
          <p:spPr>
            <a:xfrm>
              <a:off x="11296650" y="5172075"/>
              <a:ext cx="0" cy="780315"/>
            </a:xfrm>
            <a:prstGeom prst="line">
              <a:avLst/>
            </a:prstGeom>
          </p:spPr>
          <p:style>
            <a:lnRef idx="1">
              <a:schemeClr val="dk1"/>
            </a:lnRef>
            <a:fillRef idx="0">
              <a:schemeClr val="dk1"/>
            </a:fillRef>
            <a:effectRef idx="0">
              <a:schemeClr val="dk1"/>
            </a:effectRef>
            <a:fontRef idx="minor">
              <a:schemeClr val="tx1"/>
            </a:fontRef>
          </p:style>
        </p:cxnSp>
      </p:grpSp>
      <p:sp>
        <p:nvSpPr>
          <p:cNvPr id="29" name="Arrow: Down 28">
            <a:extLst>
              <a:ext uri="{FF2B5EF4-FFF2-40B4-BE49-F238E27FC236}">
                <a16:creationId xmlns:a16="http://schemas.microsoft.com/office/drawing/2014/main" id="{B069039C-5AE7-4698-AE1B-1B0C7FD0E18E}"/>
              </a:ext>
            </a:extLst>
          </p:cNvPr>
          <p:cNvSpPr/>
          <p:nvPr/>
        </p:nvSpPr>
        <p:spPr>
          <a:xfrm>
            <a:off x="3593781" y="2321149"/>
            <a:ext cx="438288" cy="5656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343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BCBE7C-9271-4276-BB79-190920697562}"/>
              </a:ext>
            </a:extLst>
          </p:cNvPr>
          <p:cNvSpPr txBox="1"/>
          <p:nvPr/>
        </p:nvSpPr>
        <p:spPr>
          <a:xfrm>
            <a:off x="967563" y="-1"/>
            <a:ext cx="10728824" cy="954107"/>
          </a:xfrm>
          <a:prstGeom prst="rect">
            <a:avLst/>
          </a:prstGeom>
          <a:noFill/>
        </p:spPr>
        <p:txBody>
          <a:bodyPr wrap="square" rtlCol="0">
            <a:spAutoFit/>
          </a:bodyPr>
          <a:lstStyle/>
          <a:p>
            <a:pPr algn="ctr"/>
            <a:r>
              <a:rPr lang="en-US" sz="2800" dirty="0">
                <a:latin typeface="Georgia" panose="02040502050405020303" pitchFamily="18" charset="0"/>
              </a:rPr>
              <a:t> </a:t>
            </a:r>
            <a:r>
              <a:rPr lang="en-US" sz="2800" dirty="0">
                <a:latin typeface="Lato"/>
              </a:rPr>
              <a:t>Allow Biodiversity Value and Conservation Feasibility to Vary Independently Across Future Climate Scenarios</a:t>
            </a:r>
          </a:p>
        </p:txBody>
      </p:sp>
      <p:sp>
        <p:nvSpPr>
          <p:cNvPr id="13" name="TextBox 12">
            <a:extLst>
              <a:ext uri="{FF2B5EF4-FFF2-40B4-BE49-F238E27FC236}">
                <a16:creationId xmlns:a16="http://schemas.microsoft.com/office/drawing/2014/main" id="{1E3D63DC-D796-4C11-B73D-005B1EC1A8D9}"/>
              </a:ext>
            </a:extLst>
          </p:cNvPr>
          <p:cNvSpPr txBox="1"/>
          <p:nvPr/>
        </p:nvSpPr>
        <p:spPr>
          <a:xfrm>
            <a:off x="4102374" y="1812967"/>
            <a:ext cx="6189118" cy="523220"/>
          </a:xfrm>
          <a:prstGeom prst="rect">
            <a:avLst/>
          </a:prstGeom>
          <a:noFill/>
        </p:spPr>
        <p:txBody>
          <a:bodyPr wrap="square" rtlCol="0">
            <a:spAutoFit/>
          </a:bodyPr>
          <a:lstStyle/>
          <a:p>
            <a:r>
              <a:rPr lang="en-US" sz="2800" u="sng" dirty="0">
                <a:latin typeface="Lato"/>
              </a:rPr>
              <a:t>General Circulation Model (GCM)</a:t>
            </a:r>
          </a:p>
        </p:txBody>
      </p:sp>
      <p:sp>
        <p:nvSpPr>
          <p:cNvPr id="14" name="TextBox 13">
            <a:extLst>
              <a:ext uri="{FF2B5EF4-FFF2-40B4-BE49-F238E27FC236}">
                <a16:creationId xmlns:a16="http://schemas.microsoft.com/office/drawing/2014/main" id="{41369B9E-12C7-49E1-82EE-2A8FF15EB129}"/>
              </a:ext>
            </a:extLst>
          </p:cNvPr>
          <p:cNvSpPr txBox="1"/>
          <p:nvPr/>
        </p:nvSpPr>
        <p:spPr>
          <a:xfrm>
            <a:off x="93626" y="3660435"/>
            <a:ext cx="3275919" cy="1384995"/>
          </a:xfrm>
          <a:prstGeom prst="rect">
            <a:avLst/>
          </a:prstGeom>
          <a:noFill/>
        </p:spPr>
        <p:txBody>
          <a:bodyPr wrap="square" rtlCol="0">
            <a:spAutoFit/>
          </a:bodyPr>
          <a:lstStyle/>
          <a:p>
            <a:r>
              <a:rPr lang="en-US" sz="2800" u="sng" dirty="0">
                <a:latin typeface="Lato"/>
              </a:rPr>
              <a:t>Representative Concentration Pathway (RCP)</a:t>
            </a:r>
          </a:p>
        </p:txBody>
      </p:sp>
      <p:sp>
        <p:nvSpPr>
          <p:cNvPr id="20" name="TextBox 19">
            <a:extLst>
              <a:ext uri="{FF2B5EF4-FFF2-40B4-BE49-F238E27FC236}">
                <a16:creationId xmlns:a16="http://schemas.microsoft.com/office/drawing/2014/main" id="{C534B3FC-9B6E-4690-8B90-0F018A7D24E6}"/>
              </a:ext>
            </a:extLst>
          </p:cNvPr>
          <p:cNvSpPr txBox="1"/>
          <p:nvPr/>
        </p:nvSpPr>
        <p:spPr>
          <a:xfrm>
            <a:off x="5955091" y="2475291"/>
            <a:ext cx="1821424" cy="523220"/>
          </a:xfrm>
          <a:prstGeom prst="rect">
            <a:avLst/>
          </a:prstGeom>
          <a:noFill/>
        </p:spPr>
        <p:txBody>
          <a:bodyPr wrap="square" rtlCol="0">
            <a:spAutoFit/>
          </a:bodyPr>
          <a:lstStyle/>
          <a:p>
            <a:r>
              <a:rPr lang="en-US" sz="2800" dirty="0">
                <a:latin typeface="Lato"/>
              </a:rPr>
              <a:t>MIROC5</a:t>
            </a:r>
          </a:p>
        </p:txBody>
      </p:sp>
      <p:sp>
        <p:nvSpPr>
          <p:cNvPr id="21" name="TextBox 20">
            <a:extLst>
              <a:ext uri="{FF2B5EF4-FFF2-40B4-BE49-F238E27FC236}">
                <a16:creationId xmlns:a16="http://schemas.microsoft.com/office/drawing/2014/main" id="{B03E521F-1EE7-40F2-876F-7DFC07AE52DA}"/>
              </a:ext>
            </a:extLst>
          </p:cNvPr>
          <p:cNvSpPr txBox="1"/>
          <p:nvPr/>
        </p:nvSpPr>
        <p:spPr>
          <a:xfrm>
            <a:off x="7889633" y="2475291"/>
            <a:ext cx="2488790" cy="523220"/>
          </a:xfrm>
          <a:prstGeom prst="rect">
            <a:avLst/>
          </a:prstGeom>
          <a:noFill/>
        </p:spPr>
        <p:txBody>
          <a:bodyPr wrap="square" rtlCol="0">
            <a:spAutoFit/>
          </a:bodyPr>
          <a:lstStyle/>
          <a:p>
            <a:r>
              <a:rPr lang="en-US" sz="2800" dirty="0">
                <a:latin typeface="Lato"/>
              </a:rPr>
              <a:t>MPI ESM LR</a:t>
            </a:r>
          </a:p>
        </p:txBody>
      </p:sp>
      <p:grpSp>
        <p:nvGrpSpPr>
          <p:cNvPr id="3" name="Group 2">
            <a:extLst>
              <a:ext uri="{FF2B5EF4-FFF2-40B4-BE49-F238E27FC236}">
                <a16:creationId xmlns:a16="http://schemas.microsoft.com/office/drawing/2014/main" id="{51564D48-FCCA-41F6-AF35-FE13EB84B5C9}"/>
              </a:ext>
            </a:extLst>
          </p:cNvPr>
          <p:cNvGrpSpPr/>
          <p:nvPr/>
        </p:nvGrpSpPr>
        <p:grpSpPr>
          <a:xfrm>
            <a:off x="2878258" y="2548281"/>
            <a:ext cx="2811019" cy="3081288"/>
            <a:chOff x="3144072" y="2548281"/>
            <a:chExt cx="2811019" cy="3081288"/>
          </a:xfrm>
        </p:grpSpPr>
        <p:grpSp>
          <p:nvGrpSpPr>
            <p:cNvPr id="15" name="Group 14">
              <a:extLst>
                <a:ext uri="{FF2B5EF4-FFF2-40B4-BE49-F238E27FC236}">
                  <a16:creationId xmlns:a16="http://schemas.microsoft.com/office/drawing/2014/main" id="{AE8543E9-8C4B-4A93-8D3E-1A33973EFAE8}"/>
                </a:ext>
              </a:extLst>
            </p:cNvPr>
            <p:cNvGrpSpPr/>
            <p:nvPr/>
          </p:nvGrpSpPr>
          <p:grpSpPr>
            <a:xfrm>
              <a:off x="3144072" y="3196433"/>
              <a:ext cx="1224116" cy="2433136"/>
              <a:chOff x="3117833" y="1774722"/>
              <a:chExt cx="1224116" cy="2433136"/>
            </a:xfrm>
          </p:grpSpPr>
          <p:sp>
            <p:nvSpPr>
              <p:cNvPr id="16" name="TextBox 15">
                <a:extLst>
                  <a:ext uri="{FF2B5EF4-FFF2-40B4-BE49-F238E27FC236}">
                    <a16:creationId xmlns:a16="http://schemas.microsoft.com/office/drawing/2014/main" id="{F1CCFE77-DC1C-400C-A8D6-E6369F69F1B6}"/>
                  </a:ext>
                </a:extLst>
              </p:cNvPr>
              <p:cNvSpPr txBox="1"/>
              <p:nvPr/>
            </p:nvSpPr>
            <p:spPr>
              <a:xfrm>
                <a:off x="3117833" y="1774722"/>
                <a:ext cx="1224116" cy="523220"/>
              </a:xfrm>
              <a:prstGeom prst="rect">
                <a:avLst/>
              </a:prstGeom>
              <a:noFill/>
            </p:spPr>
            <p:txBody>
              <a:bodyPr wrap="square" rtlCol="0">
                <a:spAutoFit/>
              </a:bodyPr>
              <a:lstStyle/>
              <a:p>
                <a:r>
                  <a:rPr lang="en-US" sz="2800" dirty="0">
                    <a:latin typeface="Lato"/>
                  </a:rPr>
                  <a:t>2.6</a:t>
                </a:r>
              </a:p>
            </p:txBody>
          </p:sp>
          <p:sp>
            <p:nvSpPr>
              <p:cNvPr id="17" name="TextBox 16">
                <a:extLst>
                  <a:ext uri="{FF2B5EF4-FFF2-40B4-BE49-F238E27FC236}">
                    <a16:creationId xmlns:a16="http://schemas.microsoft.com/office/drawing/2014/main" id="{2FED81FD-7B02-44F6-A552-48F4EC1FA151}"/>
                  </a:ext>
                </a:extLst>
              </p:cNvPr>
              <p:cNvSpPr txBox="1"/>
              <p:nvPr/>
            </p:nvSpPr>
            <p:spPr>
              <a:xfrm>
                <a:off x="3117833" y="2722131"/>
                <a:ext cx="1224116" cy="523220"/>
              </a:xfrm>
              <a:prstGeom prst="rect">
                <a:avLst/>
              </a:prstGeom>
              <a:noFill/>
            </p:spPr>
            <p:txBody>
              <a:bodyPr wrap="square" rtlCol="0">
                <a:spAutoFit/>
              </a:bodyPr>
              <a:lstStyle/>
              <a:p>
                <a:r>
                  <a:rPr lang="en-US" sz="2800" dirty="0">
                    <a:latin typeface="Lato"/>
                  </a:rPr>
                  <a:t>4.5</a:t>
                </a:r>
              </a:p>
            </p:txBody>
          </p:sp>
          <p:sp>
            <p:nvSpPr>
              <p:cNvPr id="18" name="TextBox 17">
                <a:extLst>
                  <a:ext uri="{FF2B5EF4-FFF2-40B4-BE49-F238E27FC236}">
                    <a16:creationId xmlns:a16="http://schemas.microsoft.com/office/drawing/2014/main" id="{1BA82814-DAAD-4997-9E0F-FEA1B107C4D4}"/>
                  </a:ext>
                </a:extLst>
              </p:cNvPr>
              <p:cNvSpPr txBox="1"/>
              <p:nvPr/>
            </p:nvSpPr>
            <p:spPr>
              <a:xfrm>
                <a:off x="3117833" y="3684638"/>
                <a:ext cx="1224116" cy="523220"/>
              </a:xfrm>
              <a:prstGeom prst="rect">
                <a:avLst/>
              </a:prstGeom>
              <a:noFill/>
            </p:spPr>
            <p:txBody>
              <a:bodyPr wrap="square" rtlCol="0">
                <a:spAutoFit/>
              </a:bodyPr>
              <a:lstStyle/>
              <a:p>
                <a:r>
                  <a:rPr lang="en-US" sz="2800" dirty="0">
                    <a:latin typeface="Lato"/>
                  </a:rPr>
                  <a:t>8.5</a:t>
                </a:r>
              </a:p>
            </p:txBody>
          </p:sp>
        </p:grpSp>
        <p:sp>
          <p:nvSpPr>
            <p:cNvPr id="19" name="TextBox 18">
              <a:extLst>
                <a:ext uri="{FF2B5EF4-FFF2-40B4-BE49-F238E27FC236}">
                  <a16:creationId xmlns:a16="http://schemas.microsoft.com/office/drawing/2014/main" id="{9C11BF53-799C-4C3A-A12C-4F4E4E88DFA9}"/>
                </a:ext>
              </a:extLst>
            </p:cNvPr>
            <p:cNvSpPr txBox="1"/>
            <p:nvPr/>
          </p:nvSpPr>
          <p:spPr>
            <a:xfrm>
              <a:off x="4133667" y="2548281"/>
              <a:ext cx="1821424" cy="523220"/>
            </a:xfrm>
            <a:prstGeom prst="rect">
              <a:avLst/>
            </a:prstGeom>
            <a:noFill/>
          </p:spPr>
          <p:txBody>
            <a:bodyPr wrap="square" rtlCol="0">
              <a:spAutoFit/>
            </a:bodyPr>
            <a:lstStyle/>
            <a:p>
              <a:r>
                <a:rPr lang="en-US" sz="2800" dirty="0">
                  <a:latin typeface="Lato"/>
                </a:rPr>
                <a:t>CCSM4</a:t>
              </a:r>
            </a:p>
          </p:txBody>
        </p:sp>
      </p:grpSp>
      <p:cxnSp>
        <p:nvCxnSpPr>
          <p:cNvPr id="28" name="Straight Connector 27">
            <a:extLst>
              <a:ext uri="{FF2B5EF4-FFF2-40B4-BE49-F238E27FC236}">
                <a16:creationId xmlns:a16="http://schemas.microsoft.com/office/drawing/2014/main" id="{7923A25E-066B-49A3-882A-7D43CC2C548C}"/>
              </a:ext>
            </a:extLst>
          </p:cNvPr>
          <p:cNvCxnSpPr>
            <a:cxnSpLocks/>
          </p:cNvCxnSpPr>
          <p:nvPr/>
        </p:nvCxnSpPr>
        <p:spPr>
          <a:xfrm>
            <a:off x="0" y="954106"/>
            <a:ext cx="12192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9" name="Graphic 28" descr="Water">
            <a:extLst>
              <a:ext uri="{FF2B5EF4-FFF2-40B4-BE49-F238E27FC236}">
                <a16:creationId xmlns:a16="http://schemas.microsoft.com/office/drawing/2014/main" id="{338DC742-3EB0-41CB-9A68-B0158FDBB78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430884"/>
            <a:ext cx="914400" cy="914400"/>
          </a:xfrm>
          <a:prstGeom prst="rect">
            <a:avLst/>
          </a:prstGeom>
        </p:spPr>
      </p:pic>
      <p:pic>
        <p:nvPicPr>
          <p:cNvPr id="5" name="Picture 4">
            <a:extLst>
              <a:ext uri="{FF2B5EF4-FFF2-40B4-BE49-F238E27FC236}">
                <a16:creationId xmlns:a16="http://schemas.microsoft.com/office/drawing/2014/main" id="{C23A0234-9FE7-4C24-B408-D23D87A015A2}"/>
              </a:ext>
            </a:extLst>
          </p:cNvPr>
          <p:cNvPicPr>
            <a:picLocks noChangeAspect="1"/>
          </p:cNvPicPr>
          <p:nvPr/>
        </p:nvPicPr>
        <p:blipFill>
          <a:blip r:embed="rId5"/>
          <a:stretch>
            <a:fillRect/>
          </a:stretch>
        </p:blipFill>
        <p:spPr>
          <a:xfrm>
            <a:off x="3984299" y="3001858"/>
            <a:ext cx="970847" cy="969438"/>
          </a:xfrm>
          <a:prstGeom prst="rect">
            <a:avLst/>
          </a:prstGeom>
        </p:spPr>
      </p:pic>
      <p:pic>
        <p:nvPicPr>
          <p:cNvPr id="7" name="Picture 6">
            <a:extLst>
              <a:ext uri="{FF2B5EF4-FFF2-40B4-BE49-F238E27FC236}">
                <a16:creationId xmlns:a16="http://schemas.microsoft.com/office/drawing/2014/main" id="{939CD843-2ED8-40D0-AD41-1B53D91E8C81}"/>
              </a:ext>
            </a:extLst>
          </p:cNvPr>
          <p:cNvPicPr>
            <a:picLocks noChangeAspect="1"/>
          </p:cNvPicPr>
          <p:nvPr/>
        </p:nvPicPr>
        <p:blipFill>
          <a:blip r:embed="rId5"/>
          <a:stretch>
            <a:fillRect/>
          </a:stretch>
        </p:blipFill>
        <p:spPr>
          <a:xfrm>
            <a:off x="3984299" y="3971296"/>
            <a:ext cx="970847" cy="969438"/>
          </a:xfrm>
          <a:prstGeom prst="rect">
            <a:avLst/>
          </a:prstGeom>
        </p:spPr>
      </p:pic>
      <p:pic>
        <p:nvPicPr>
          <p:cNvPr id="8" name="Picture 7">
            <a:extLst>
              <a:ext uri="{FF2B5EF4-FFF2-40B4-BE49-F238E27FC236}">
                <a16:creationId xmlns:a16="http://schemas.microsoft.com/office/drawing/2014/main" id="{7FADE97D-7E10-4ED7-AABB-72CCE6521A38}"/>
              </a:ext>
            </a:extLst>
          </p:cNvPr>
          <p:cNvPicPr>
            <a:picLocks noChangeAspect="1"/>
          </p:cNvPicPr>
          <p:nvPr/>
        </p:nvPicPr>
        <p:blipFill>
          <a:blip r:embed="rId5"/>
          <a:stretch>
            <a:fillRect/>
          </a:stretch>
        </p:blipFill>
        <p:spPr>
          <a:xfrm>
            <a:off x="3984299" y="4945657"/>
            <a:ext cx="970847" cy="969438"/>
          </a:xfrm>
          <a:prstGeom prst="rect">
            <a:avLst/>
          </a:prstGeom>
        </p:spPr>
      </p:pic>
      <p:pic>
        <p:nvPicPr>
          <p:cNvPr id="9" name="Picture 8">
            <a:extLst>
              <a:ext uri="{FF2B5EF4-FFF2-40B4-BE49-F238E27FC236}">
                <a16:creationId xmlns:a16="http://schemas.microsoft.com/office/drawing/2014/main" id="{1BD720FC-6768-4879-8B6A-D7F1D4F3EB22}"/>
              </a:ext>
            </a:extLst>
          </p:cNvPr>
          <p:cNvPicPr>
            <a:picLocks noChangeAspect="1"/>
          </p:cNvPicPr>
          <p:nvPr/>
        </p:nvPicPr>
        <p:blipFill>
          <a:blip r:embed="rId5"/>
          <a:stretch>
            <a:fillRect/>
          </a:stretch>
        </p:blipFill>
        <p:spPr>
          <a:xfrm>
            <a:off x="6226086" y="4945657"/>
            <a:ext cx="970847" cy="969438"/>
          </a:xfrm>
          <a:prstGeom prst="rect">
            <a:avLst/>
          </a:prstGeom>
        </p:spPr>
      </p:pic>
      <p:pic>
        <p:nvPicPr>
          <p:cNvPr id="10" name="Picture 9">
            <a:extLst>
              <a:ext uri="{FF2B5EF4-FFF2-40B4-BE49-F238E27FC236}">
                <a16:creationId xmlns:a16="http://schemas.microsoft.com/office/drawing/2014/main" id="{45E57761-9556-4599-A0E5-86807CF03D0D}"/>
              </a:ext>
            </a:extLst>
          </p:cNvPr>
          <p:cNvPicPr>
            <a:picLocks noChangeAspect="1"/>
          </p:cNvPicPr>
          <p:nvPr/>
        </p:nvPicPr>
        <p:blipFill>
          <a:blip r:embed="rId5"/>
          <a:stretch>
            <a:fillRect/>
          </a:stretch>
        </p:blipFill>
        <p:spPr>
          <a:xfrm>
            <a:off x="6226086" y="3948105"/>
            <a:ext cx="970847" cy="969438"/>
          </a:xfrm>
          <a:prstGeom prst="rect">
            <a:avLst/>
          </a:prstGeom>
        </p:spPr>
      </p:pic>
      <p:pic>
        <p:nvPicPr>
          <p:cNvPr id="11" name="Picture 10">
            <a:extLst>
              <a:ext uri="{FF2B5EF4-FFF2-40B4-BE49-F238E27FC236}">
                <a16:creationId xmlns:a16="http://schemas.microsoft.com/office/drawing/2014/main" id="{2C17F15A-94D6-4B63-8F09-756459287287}"/>
              </a:ext>
            </a:extLst>
          </p:cNvPr>
          <p:cNvPicPr>
            <a:picLocks noChangeAspect="1"/>
          </p:cNvPicPr>
          <p:nvPr/>
        </p:nvPicPr>
        <p:blipFill>
          <a:blip r:embed="rId5"/>
          <a:stretch>
            <a:fillRect/>
          </a:stretch>
        </p:blipFill>
        <p:spPr>
          <a:xfrm>
            <a:off x="6226085" y="3001858"/>
            <a:ext cx="970847" cy="969438"/>
          </a:xfrm>
          <a:prstGeom prst="rect">
            <a:avLst/>
          </a:prstGeom>
        </p:spPr>
      </p:pic>
      <p:pic>
        <p:nvPicPr>
          <p:cNvPr id="12" name="Picture 11">
            <a:extLst>
              <a:ext uri="{FF2B5EF4-FFF2-40B4-BE49-F238E27FC236}">
                <a16:creationId xmlns:a16="http://schemas.microsoft.com/office/drawing/2014/main" id="{7121E0C7-0D24-4FF8-887F-7486A10D3E0C}"/>
              </a:ext>
            </a:extLst>
          </p:cNvPr>
          <p:cNvPicPr>
            <a:picLocks noChangeAspect="1"/>
          </p:cNvPicPr>
          <p:nvPr/>
        </p:nvPicPr>
        <p:blipFill>
          <a:blip r:embed="rId5"/>
          <a:stretch>
            <a:fillRect/>
          </a:stretch>
        </p:blipFill>
        <p:spPr>
          <a:xfrm>
            <a:off x="8467873" y="4945657"/>
            <a:ext cx="970847" cy="969438"/>
          </a:xfrm>
          <a:prstGeom prst="rect">
            <a:avLst/>
          </a:prstGeom>
        </p:spPr>
      </p:pic>
      <p:pic>
        <p:nvPicPr>
          <p:cNvPr id="38" name="Picture 37">
            <a:extLst>
              <a:ext uri="{FF2B5EF4-FFF2-40B4-BE49-F238E27FC236}">
                <a16:creationId xmlns:a16="http://schemas.microsoft.com/office/drawing/2014/main" id="{2B128DC0-271F-45B4-95C0-804AA6EE7774}"/>
              </a:ext>
            </a:extLst>
          </p:cNvPr>
          <p:cNvPicPr>
            <a:picLocks noChangeAspect="1"/>
          </p:cNvPicPr>
          <p:nvPr/>
        </p:nvPicPr>
        <p:blipFill>
          <a:blip r:embed="rId5"/>
          <a:stretch>
            <a:fillRect/>
          </a:stretch>
        </p:blipFill>
        <p:spPr>
          <a:xfrm>
            <a:off x="8467873" y="3948105"/>
            <a:ext cx="970847" cy="969438"/>
          </a:xfrm>
          <a:prstGeom prst="rect">
            <a:avLst/>
          </a:prstGeom>
        </p:spPr>
      </p:pic>
      <p:pic>
        <p:nvPicPr>
          <p:cNvPr id="40" name="Picture 39">
            <a:extLst>
              <a:ext uri="{FF2B5EF4-FFF2-40B4-BE49-F238E27FC236}">
                <a16:creationId xmlns:a16="http://schemas.microsoft.com/office/drawing/2014/main" id="{6E67C012-738B-4664-894B-1097D82FB001}"/>
              </a:ext>
            </a:extLst>
          </p:cNvPr>
          <p:cNvPicPr>
            <a:picLocks noChangeAspect="1"/>
          </p:cNvPicPr>
          <p:nvPr/>
        </p:nvPicPr>
        <p:blipFill>
          <a:blip r:embed="rId5"/>
          <a:stretch>
            <a:fillRect/>
          </a:stretch>
        </p:blipFill>
        <p:spPr>
          <a:xfrm>
            <a:off x="8479705" y="3001858"/>
            <a:ext cx="970847" cy="969438"/>
          </a:xfrm>
          <a:prstGeom prst="rect">
            <a:avLst/>
          </a:prstGeom>
        </p:spPr>
      </p:pic>
    </p:spTree>
    <p:extLst>
      <p:ext uri="{BB962C8B-B14F-4D97-AF65-F5344CB8AC3E}">
        <p14:creationId xmlns:p14="http://schemas.microsoft.com/office/powerpoint/2010/main" val="11500505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BCBE7C-9271-4276-BB79-190920697562}"/>
              </a:ext>
            </a:extLst>
          </p:cNvPr>
          <p:cNvSpPr txBox="1"/>
          <p:nvPr/>
        </p:nvSpPr>
        <p:spPr>
          <a:xfrm>
            <a:off x="1609725" y="58460"/>
            <a:ext cx="9848850" cy="523220"/>
          </a:xfrm>
          <a:prstGeom prst="rect">
            <a:avLst/>
          </a:prstGeom>
          <a:noFill/>
        </p:spPr>
        <p:txBody>
          <a:bodyPr wrap="square" rtlCol="0">
            <a:spAutoFit/>
          </a:bodyPr>
          <a:lstStyle/>
          <a:p>
            <a:r>
              <a:rPr lang="en-US" sz="2800" dirty="0">
                <a:latin typeface="Georgia" panose="02040502050405020303" pitchFamily="18" charset="0"/>
              </a:rPr>
              <a:t> </a:t>
            </a:r>
          </a:p>
        </p:txBody>
      </p:sp>
      <p:sp>
        <p:nvSpPr>
          <p:cNvPr id="5" name="TextBox 4">
            <a:extLst>
              <a:ext uri="{FF2B5EF4-FFF2-40B4-BE49-F238E27FC236}">
                <a16:creationId xmlns:a16="http://schemas.microsoft.com/office/drawing/2014/main" id="{7E838F7E-B35D-4752-9995-B967DC48B9BA}"/>
              </a:ext>
            </a:extLst>
          </p:cNvPr>
          <p:cNvSpPr txBox="1"/>
          <p:nvPr/>
        </p:nvSpPr>
        <p:spPr>
          <a:xfrm>
            <a:off x="778669" y="-16429"/>
            <a:ext cx="11318084" cy="523220"/>
          </a:xfrm>
          <a:prstGeom prst="rect">
            <a:avLst/>
          </a:prstGeom>
          <a:noFill/>
        </p:spPr>
        <p:txBody>
          <a:bodyPr wrap="square" rtlCol="0">
            <a:spAutoFit/>
          </a:bodyPr>
          <a:lstStyle/>
          <a:p>
            <a:pPr algn="ctr"/>
            <a:r>
              <a:rPr lang="en-US" sz="2800" dirty="0">
                <a:latin typeface="Lato"/>
              </a:rPr>
              <a:t>Biodiversity Value Applications</a:t>
            </a:r>
          </a:p>
        </p:txBody>
      </p:sp>
      <p:sp>
        <p:nvSpPr>
          <p:cNvPr id="11" name="Arrow: Left 10">
            <a:extLst>
              <a:ext uri="{FF2B5EF4-FFF2-40B4-BE49-F238E27FC236}">
                <a16:creationId xmlns:a16="http://schemas.microsoft.com/office/drawing/2014/main" id="{6560B900-53CD-4FD7-9712-057CC899FEA2}"/>
              </a:ext>
            </a:extLst>
          </p:cNvPr>
          <p:cNvSpPr/>
          <p:nvPr/>
        </p:nvSpPr>
        <p:spPr>
          <a:xfrm>
            <a:off x="7221190" y="3566109"/>
            <a:ext cx="693589" cy="387227"/>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A0D1F13-F0B4-4B50-BA69-526D17631602}"/>
              </a:ext>
            </a:extLst>
          </p:cNvPr>
          <p:cNvPicPr>
            <a:picLocks noChangeAspect="1"/>
          </p:cNvPicPr>
          <p:nvPr/>
        </p:nvPicPr>
        <p:blipFill>
          <a:blip r:embed="rId3"/>
          <a:stretch>
            <a:fillRect/>
          </a:stretch>
        </p:blipFill>
        <p:spPr>
          <a:xfrm>
            <a:off x="22765" y="3854972"/>
            <a:ext cx="3669589" cy="2810826"/>
          </a:xfrm>
          <a:prstGeom prst="rect">
            <a:avLst/>
          </a:prstGeom>
        </p:spPr>
      </p:pic>
      <p:pic>
        <p:nvPicPr>
          <p:cNvPr id="14" name="Picture 13" descr="A picture containing map, text&#10;&#10;Description automatically generated">
            <a:extLst>
              <a:ext uri="{FF2B5EF4-FFF2-40B4-BE49-F238E27FC236}">
                <a16:creationId xmlns:a16="http://schemas.microsoft.com/office/drawing/2014/main" id="{5062CD0B-0016-4C79-BD45-A3D2E9EE3D85}"/>
              </a:ext>
            </a:extLst>
          </p:cNvPr>
          <p:cNvPicPr/>
          <p:nvPr/>
        </p:nvPicPr>
        <p:blipFill rotWithShape="1">
          <a:blip r:embed="rId4" cstate="print">
            <a:extLst>
              <a:ext uri="{28A0092B-C50C-407E-A947-70E740481C1C}">
                <a14:useLocalDpi xmlns:a14="http://schemas.microsoft.com/office/drawing/2010/main" val="0"/>
              </a:ext>
            </a:extLst>
          </a:blip>
          <a:srcRect t="9747" r="50003"/>
          <a:stretch/>
        </p:blipFill>
        <p:spPr>
          <a:xfrm>
            <a:off x="132834" y="1100059"/>
            <a:ext cx="3907631" cy="2326943"/>
          </a:xfrm>
          <a:prstGeom prst="rect">
            <a:avLst/>
          </a:prstGeom>
        </p:spPr>
      </p:pic>
      <p:cxnSp>
        <p:nvCxnSpPr>
          <p:cNvPr id="12" name="Straight Connector 11">
            <a:extLst>
              <a:ext uri="{FF2B5EF4-FFF2-40B4-BE49-F238E27FC236}">
                <a16:creationId xmlns:a16="http://schemas.microsoft.com/office/drawing/2014/main" id="{9C45F538-6B9C-46C0-B383-A6BB37BB4BC9}"/>
              </a:ext>
            </a:extLst>
          </p:cNvPr>
          <p:cNvCxnSpPr>
            <a:cxnSpLocks/>
          </p:cNvCxnSpPr>
          <p:nvPr/>
        </p:nvCxnSpPr>
        <p:spPr>
          <a:xfrm>
            <a:off x="0" y="523222"/>
            <a:ext cx="12192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6" name="Graphic 15" descr="Water">
            <a:extLst>
              <a:ext uri="{FF2B5EF4-FFF2-40B4-BE49-F238E27FC236}">
                <a16:creationId xmlns:a16="http://schemas.microsoft.com/office/drawing/2014/main" id="{9CACEF48-FC95-4658-9A6D-A03E787DD13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0"/>
            <a:ext cx="914400" cy="914400"/>
          </a:xfrm>
          <a:prstGeom prst="rect">
            <a:avLst/>
          </a:prstGeom>
        </p:spPr>
      </p:pic>
      <p:pic>
        <p:nvPicPr>
          <p:cNvPr id="6" name="Picture 5">
            <a:extLst>
              <a:ext uri="{FF2B5EF4-FFF2-40B4-BE49-F238E27FC236}">
                <a16:creationId xmlns:a16="http://schemas.microsoft.com/office/drawing/2014/main" id="{9CFCE173-1023-44D9-BC79-5A841BD9CD27}"/>
              </a:ext>
            </a:extLst>
          </p:cNvPr>
          <p:cNvPicPr>
            <a:picLocks noChangeAspect="1"/>
          </p:cNvPicPr>
          <p:nvPr/>
        </p:nvPicPr>
        <p:blipFill>
          <a:blip r:embed="rId7"/>
          <a:stretch>
            <a:fillRect/>
          </a:stretch>
        </p:blipFill>
        <p:spPr>
          <a:xfrm>
            <a:off x="7890148" y="1582815"/>
            <a:ext cx="4206605" cy="4194412"/>
          </a:xfrm>
          <a:prstGeom prst="rect">
            <a:avLst/>
          </a:prstGeom>
        </p:spPr>
      </p:pic>
      <p:sp>
        <p:nvSpPr>
          <p:cNvPr id="7" name="TextBox 6">
            <a:extLst>
              <a:ext uri="{FF2B5EF4-FFF2-40B4-BE49-F238E27FC236}">
                <a16:creationId xmlns:a16="http://schemas.microsoft.com/office/drawing/2014/main" id="{FDA30D0E-65A2-4543-A3F4-2F1735564FD7}"/>
              </a:ext>
            </a:extLst>
          </p:cNvPr>
          <p:cNvSpPr txBox="1"/>
          <p:nvPr/>
        </p:nvSpPr>
        <p:spPr>
          <a:xfrm>
            <a:off x="4297536" y="914400"/>
            <a:ext cx="2971609" cy="5262979"/>
          </a:xfrm>
          <a:prstGeom prst="rect">
            <a:avLst/>
          </a:prstGeom>
          <a:noFill/>
        </p:spPr>
        <p:txBody>
          <a:bodyPr wrap="square" rtlCol="0">
            <a:spAutoFit/>
          </a:bodyPr>
          <a:lstStyle/>
          <a:p>
            <a:r>
              <a:rPr lang="en-US" sz="2400" u="sng" dirty="0">
                <a:latin typeface="Lato"/>
              </a:rPr>
              <a:t>Example Applications:</a:t>
            </a:r>
          </a:p>
          <a:p>
            <a:pPr marL="342900" indent="-342900">
              <a:buFont typeface="Arial" panose="020B0604020202020204" pitchFamily="34" charset="0"/>
              <a:buChar char="•"/>
            </a:pPr>
            <a:r>
              <a:rPr lang="en-US" sz="2400" dirty="0">
                <a:latin typeface="Lato"/>
              </a:rPr>
              <a:t>Distribution, occupancy, abundance, etc. of species of interest</a:t>
            </a:r>
          </a:p>
          <a:p>
            <a:pPr marL="342900" indent="-342900">
              <a:buFont typeface="Arial" panose="020B0604020202020204" pitchFamily="34" charset="0"/>
              <a:buChar char="•"/>
            </a:pPr>
            <a:r>
              <a:rPr lang="en-US" sz="2400" dirty="0">
                <a:latin typeface="Lato"/>
              </a:rPr>
              <a:t>Ecosystem services provided by species</a:t>
            </a:r>
          </a:p>
          <a:p>
            <a:pPr marL="342900" indent="-342900">
              <a:buFont typeface="Arial" panose="020B0604020202020204" pitchFamily="34" charset="0"/>
              <a:buChar char="•"/>
            </a:pPr>
            <a:r>
              <a:rPr lang="en-US" sz="2400" dirty="0">
                <a:latin typeface="Lato"/>
              </a:rPr>
              <a:t>Habitat use or suitability</a:t>
            </a:r>
          </a:p>
          <a:p>
            <a:pPr marL="342900" indent="-342900">
              <a:buFont typeface="Arial" panose="020B0604020202020204" pitchFamily="34" charset="0"/>
              <a:buChar char="•"/>
            </a:pPr>
            <a:r>
              <a:rPr lang="en-US" sz="2400" dirty="0">
                <a:latin typeface="Lato"/>
              </a:rPr>
              <a:t>Risk of endangerment</a:t>
            </a:r>
          </a:p>
        </p:txBody>
      </p:sp>
    </p:spTree>
    <p:extLst>
      <p:ext uri="{BB962C8B-B14F-4D97-AF65-F5344CB8AC3E}">
        <p14:creationId xmlns:p14="http://schemas.microsoft.com/office/powerpoint/2010/main" val="39515285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BCBE7C-9271-4276-BB79-190920697562}"/>
              </a:ext>
            </a:extLst>
          </p:cNvPr>
          <p:cNvSpPr txBox="1"/>
          <p:nvPr/>
        </p:nvSpPr>
        <p:spPr>
          <a:xfrm>
            <a:off x="1609725" y="58460"/>
            <a:ext cx="9848850" cy="523220"/>
          </a:xfrm>
          <a:prstGeom prst="rect">
            <a:avLst/>
          </a:prstGeom>
          <a:noFill/>
        </p:spPr>
        <p:txBody>
          <a:bodyPr wrap="square" rtlCol="0">
            <a:spAutoFit/>
          </a:bodyPr>
          <a:lstStyle/>
          <a:p>
            <a:r>
              <a:rPr lang="en-US" sz="2800" dirty="0">
                <a:latin typeface="Georgia" panose="02040502050405020303" pitchFamily="18" charset="0"/>
              </a:rPr>
              <a:t> </a:t>
            </a:r>
          </a:p>
        </p:txBody>
      </p:sp>
      <p:sp>
        <p:nvSpPr>
          <p:cNvPr id="5" name="TextBox 4">
            <a:extLst>
              <a:ext uri="{FF2B5EF4-FFF2-40B4-BE49-F238E27FC236}">
                <a16:creationId xmlns:a16="http://schemas.microsoft.com/office/drawing/2014/main" id="{7E838F7E-B35D-4752-9995-B967DC48B9BA}"/>
              </a:ext>
            </a:extLst>
          </p:cNvPr>
          <p:cNvSpPr txBox="1"/>
          <p:nvPr/>
        </p:nvSpPr>
        <p:spPr>
          <a:xfrm>
            <a:off x="778669" y="-16429"/>
            <a:ext cx="11318084" cy="523220"/>
          </a:xfrm>
          <a:prstGeom prst="rect">
            <a:avLst/>
          </a:prstGeom>
          <a:noFill/>
        </p:spPr>
        <p:txBody>
          <a:bodyPr wrap="square" rtlCol="0">
            <a:spAutoFit/>
          </a:bodyPr>
          <a:lstStyle/>
          <a:p>
            <a:pPr algn="ctr"/>
            <a:r>
              <a:rPr lang="en-US" sz="2800" dirty="0">
                <a:latin typeface="Lato"/>
              </a:rPr>
              <a:t>Conservation Feasibility Applications</a:t>
            </a:r>
          </a:p>
        </p:txBody>
      </p:sp>
      <p:sp>
        <p:nvSpPr>
          <p:cNvPr id="11" name="Arrow: Left 10">
            <a:extLst>
              <a:ext uri="{FF2B5EF4-FFF2-40B4-BE49-F238E27FC236}">
                <a16:creationId xmlns:a16="http://schemas.microsoft.com/office/drawing/2014/main" id="{6560B900-53CD-4FD7-9712-057CC899FEA2}"/>
              </a:ext>
            </a:extLst>
          </p:cNvPr>
          <p:cNvSpPr/>
          <p:nvPr/>
        </p:nvSpPr>
        <p:spPr>
          <a:xfrm>
            <a:off x="6923355" y="5002567"/>
            <a:ext cx="2176794" cy="387227"/>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C45F538-6B9C-46C0-B383-A6BB37BB4BC9}"/>
              </a:ext>
            </a:extLst>
          </p:cNvPr>
          <p:cNvCxnSpPr>
            <a:cxnSpLocks/>
          </p:cNvCxnSpPr>
          <p:nvPr/>
        </p:nvCxnSpPr>
        <p:spPr>
          <a:xfrm>
            <a:off x="0" y="523222"/>
            <a:ext cx="12192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6" name="Graphic 15" descr="Water">
            <a:extLst>
              <a:ext uri="{FF2B5EF4-FFF2-40B4-BE49-F238E27FC236}">
                <a16:creationId xmlns:a16="http://schemas.microsoft.com/office/drawing/2014/main" id="{9CACEF48-FC95-4658-9A6D-A03E787DD1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914400" cy="914400"/>
          </a:xfrm>
          <a:prstGeom prst="rect">
            <a:avLst/>
          </a:prstGeom>
        </p:spPr>
      </p:pic>
      <p:pic>
        <p:nvPicPr>
          <p:cNvPr id="6" name="Picture 5">
            <a:extLst>
              <a:ext uri="{FF2B5EF4-FFF2-40B4-BE49-F238E27FC236}">
                <a16:creationId xmlns:a16="http://schemas.microsoft.com/office/drawing/2014/main" id="{9CFCE173-1023-44D9-BC79-5A841BD9CD27}"/>
              </a:ext>
            </a:extLst>
          </p:cNvPr>
          <p:cNvPicPr>
            <a:picLocks noChangeAspect="1"/>
          </p:cNvPicPr>
          <p:nvPr/>
        </p:nvPicPr>
        <p:blipFill>
          <a:blip r:embed="rId5"/>
          <a:stretch>
            <a:fillRect/>
          </a:stretch>
        </p:blipFill>
        <p:spPr>
          <a:xfrm>
            <a:off x="6923355" y="808155"/>
            <a:ext cx="4206605" cy="4194412"/>
          </a:xfrm>
          <a:prstGeom prst="rect">
            <a:avLst/>
          </a:prstGeom>
        </p:spPr>
      </p:pic>
      <p:sp>
        <p:nvSpPr>
          <p:cNvPr id="7" name="TextBox 6">
            <a:extLst>
              <a:ext uri="{FF2B5EF4-FFF2-40B4-BE49-F238E27FC236}">
                <a16:creationId xmlns:a16="http://schemas.microsoft.com/office/drawing/2014/main" id="{FDA30D0E-65A2-4543-A3F4-2F1735564FD7}"/>
              </a:ext>
            </a:extLst>
          </p:cNvPr>
          <p:cNvSpPr txBox="1"/>
          <p:nvPr/>
        </p:nvSpPr>
        <p:spPr>
          <a:xfrm>
            <a:off x="778669" y="610136"/>
            <a:ext cx="4343400" cy="6247864"/>
          </a:xfrm>
          <a:prstGeom prst="rect">
            <a:avLst/>
          </a:prstGeom>
          <a:noFill/>
        </p:spPr>
        <p:txBody>
          <a:bodyPr wrap="square" rtlCol="0">
            <a:spAutoFit/>
          </a:bodyPr>
          <a:lstStyle/>
          <a:p>
            <a:r>
              <a:rPr lang="en-US" sz="2000" u="sng" dirty="0">
                <a:latin typeface="Lato"/>
              </a:rPr>
              <a:t>Example Applications:</a:t>
            </a:r>
          </a:p>
          <a:p>
            <a:pPr marL="342900" indent="-342900">
              <a:buFont typeface="Arial" panose="020B0604020202020204" pitchFamily="34" charset="0"/>
              <a:buChar char="•"/>
            </a:pPr>
            <a:r>
              <a:rPr lang="en-US" sz="2000" dirty="0">
                <a:latin typeface="Lato"/>
              </a:rPr>
              <a:t>Stakeholder or landowner’s willingness to participate in conservation initiative</a:t>
            </a:r>
          </a:p>
          <a:p>
            <a:pPr marL="342900" indent="-342900">
              <a:buFont typeface="Arial" panose="020B0604020202020204" pitchFamily="34" charset="0"/>
              <a:buChar char="•"/>
            </a:pPr>
            <a:endParaRPr lang="en-US" sz="2000" dirty="0">
              <a:latin typeface="Lato"/>
            </a:endParaRPr>
          </a:p>
          <a:p>
            <a:pPr marL="342900" indent="-342900">
              <a:buFont typeface="Arial" panose="020B0604020202020204" pitchFamily="34" charset="0"/>
              <a:buChar char="•"/>
            </a:pPr>
            <a:r>
              <a:rPr lang="en-US" sz="2000" dirty="0">
                <a:latin typeface="Lato"/>
              </a:rPr>
              <a:t>Stakeholder or landowner’s willingness to sell land or water rights</a:t>
            </a:r>
          </a:p>
          <a:p>
            <a:pPr marL="342900" indent="-342900">
              <a:buFont typeface="Arial" panose="020B0604020202020204" pitchFamily="34" charset="0"/>
              <a:buChar char="•"/>
            </a:pPr>
            <a:endParaRPr lang="en-US" sz="2000" dirty="0">
              <a:latin typeface="Lato"/>
            </a:endParaRPr>
          </a:p>
          <a:p>
            <a:pPr marL="342900" indent="-342900">
              <a:buFont typeface="Arial" panose="020B0604020202020204" pitchFamily="34" charset="0"/>
              <a:buChar char="•"/>
            </a:pPr>
            <a:r>
              <a:rPr lang="en-US" sz="2000" dirty="0">
                <a:latin typeface="Lato"/>
              </a:rPr>
              <a:t>Identifying sociopolitical barriers to implementation</a:t>
            </a:r>
          </a:p>
          <a:p>
            <a:pPr marL="342900" indent="-342900">
              <a:buFont typeface="Arial" panose="020B0604020202020204" pitchFamily="34" charset="0"/>
              <a:buChar char="•"/>
            </a:pPr>
            <a:endParaRPr lang="en-US" sz="2000" dirty="0">
              <a:latin typeface="Lato"/>
            </a:endParaRPr>
          </a:p>
          <a:p>
            <a:pPr marL="342900" indent="-342900">
              <a:buFont typeface="Arial" panose="020B0604020202020204" pitchFamily="34" charset="0"/>
              <a:buChar char="•"/>
            </a:pPr>
            <a:r>
              <a:rPr lang="en-US" sz="2000" dirty="0">
                <a:latin typeface="Lato"/>
              </a:rPr>
              <a:t>Identifying if public values align with ecological values</a:t>
            </a:r>
          </a:p>
          <a:p>
            <a:pPr marL="342900" indent="-342900">
              <a:buFont typeface="Arial" panose="020B0604020202020204" pitchFamily="34" charset="0"/>
              <a:buChar char="•"/>
            </a:pPr>
            <a:endParaRPr lang="en-US" sz="2000" dirty="0">
              <a:latin typeface="Lato"/>
            </a:endParaRPr>
          </a:p>
          <a:p>
            <a:pPr marL="342900" indent="-342900">
              <a:buFont typeface="Arial" panose="020B0604020202020204" pitchFamily="34" charset="0"/>
              <a:buChar char="•"/>
            </a:pPr>
            <a:r>
              <a:rPr lang="en-US" sz="2000" dirty="0">
                <a:latin typeface="Lato"/>
              </a:rPr>
              <a:t>Likelihood of a policy or program to be implemented</a:t>
            </a:r>
          </a:p>
          <a:p>
            <a:pPr marL="342900" indent="-342900">
              <a:buFont typeface="Arial" panose="020B0604020202020204" pitchFamily="34" charset="0"/>
              <a:buChar char="•"/>
            </a:pPr>
            <a:endParaRPr lang="en-US" sz="2000" dirty="0">
              <a:latin typeface="Lato"/>
            </a:endParaRPr>
          </a:p>
          <a:p>
            <a:pPr marL="342900" indent="-342900">
              <a:buFont typeface="Arial" panose="020B0604020202020204" pitchFamily="34" charset="0"/>
              <a:buChar char="•"/>
            </a:pPr>
            <a:r>
              <a:rPr lang="en-US" sz="2000" dirty="0">
                <a:latin typeface="Lato"/>
              </a:rPr>
              <a:t>Tradeoffs between shared resources</a:t>
            </a:r>
          </a:p>
        </p:txBody>
      </p:sp>
      <p:grpSp>
        <p:nvGrpSpPr>
          <p:cNvPr id="9" name="Group 8">
            <a:extLst>
              <a:ext uri="{FF2B5EF4-FFF2-40B4-BE49-F238E27FC236}">
                <a16:creationId xmlns:a16="http://schemas.microsoft.com/office/drawing/2014/main" id="{B532A8A5-9FF5-456A-BD7D-C0D1BEEC87DB}"/>
              </a:ext>
            </a:extLst>
          </p:cNvPr>
          <p:cNvGrpSpPr/>
          <p:nvPr/>
        </p:nvGrpSpPr>
        <p:grpSpPr>
          <a:xfrm>
            <a:off x="8748150" y="5476723"/>
            <a:ext cx="1402457" cy="1146243"/>
            <a:chOff x="7624200" y="5487174"/>
            <a:chExt cx="1402457" cy="1146243"/>
          </a:xfrm>
        </p:grpSpPr>
        <p:pic>
          <p:nvPicPr>
            <p:cNvPr id="3" name="Graphic 2" descr="Raised hand">
              <a:extLst>
                <a:ext uri="{FF2B5EF4-FFF2-40B4-BE49-F238E27FC236}">
                  <a16:creationId xmlns:a16="http://schemas.microsoft.com/office/drawing/2014/main" id="{CBF39C19-6373-4A8D-9EBA-1C2F0A678BC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24200" y="5719017"/>
              <a:ext cx="914400" cy="914400"/>
            </a:xfrm>
            <a:prstGeom prst="rect">
              <a:avLst/>
            </a:prstGeom>
          </p:spPr>
        </p:pic>
        <p:pic>
          <p:nvPicPr>
            <p:cNvPr id="8" name="Graphic 7" descr="Money">
              <a:extLst>
                <a:ext uri="{FF2B5EF4-FFF2-40B4-BE49-F238E27FC236}">
                  <a16:creationId xmlns:a16="http://schemas.microsoft.com/office/drawing/2014/main" id="{1AFB8572-6C0E-4EFE-957C-82404A13827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112257" y="5487174"/>
              <a:ext cx="914400" cy="914400"/>
            </a:xfrm>
            <a:prstGeom prst="rect">
              <a:avLst/>
            </a:prstGeom>
          </p:spPr>
        </p:pic>
      </p:grpSp>
    </p:spTree>
    <p:extLst>
      <p:ext uri="{BB962C8B-B14F-4D97-AF65-F5344CB8AC3E}">
        <p14:creationId xmlns:p14="http://schemas.microsoft.com/office/powerpoint/2010/main" val="6730922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DD26FB26-DB61-48FC-B1CE-F93F553AB27B}"/>
              </a:ext>
            </a:extLst>
          </p:cNvPr>
          <p:cNvCxnSpPr>
            <a:cxnSpLocks/>
          </p:cNvCxnSpPr>
          <p:nvPr/>
        </p:nvCxnSpPr>
        <p:spPr>
          <a:xfrm>
            <a:off x="0" y="523222"/>
            <a:ext cx="12192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Graphic 9" descr="Water">
            <a:extLst>
              <a:ext uri="{FF2B5EF4-FFF2-40B4-BE49-F238E27FC236}">
                <a16:creationId xmlns:a16="http://schemas.microsoft.com/office/drawing/2014/main" id="{939E52ED-31A7-48BA-8AD1-5A31F47D6A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914400" cy="914400"/>
          </a:xfrm>
          <a:prstGeom prst="rect">
            <a:avLst/>
          </a:prstGeom>
        </p:spPr>
      </p:pic>
      <p:sp>
        <p:nvSpPr>
          <p:cNvPr id="2" name="TextBox 1">
            <a:extLst>
              <a:ext uri="{FF2B5EF4-FFF2-40B4-BE49-F238E27FC236}">
                <a16:creationId xmlns:a16="http://schemas.microsoft.com/office/drawing/2014/main" id="{F81E6F63-B7C4-45BC-9BAA-805608889A9B}"/>
              </a:ext>
            </a:extLst>
          </p:cNvPr>
          <p:cNvSpPr txBox="1"/>
          <p:nvPr/>
        </p:nvSpPr>
        <p:spPr>
          <a:xfrm>
            <a:off x="5110920" y="2"/>
            <a:ext cx="1970158" cy="523220"/>
          </a:xfrm>
          <a:prstGeom prst="rect">
            <a:avLst/>
          </a:prstGeom>
          <a:noFill/>
        </p:spPr>
        <p:txBody>
          <a:bodyPr wrap="square" rtlCol="0">
            <a:spAutoFit/>
          </a:bodyPr>
          <a:lstStyle/>
          <a:p>
            <a:r>
              <a:rPr lang="en-US" sz="2800" dirty="0">
                <a:latin typeface="Lato"/>
              </a:rPr>
              <a:t>Case Study</a:t>
            </a:r>
          </a:p>
        </p:txBody>
      </p:sp>
      <p:sp>
        <p:nvSpPr>
          <p:cNvPr id="6" name="TextBox 5">
            <a:extLst>
              <a:ext uri="{FF2B5EF4-FFF2-40B4-BE49-F238E27FC236}">
                <a16:creationId xmlns:a16="http://schemas.microsoft.com/office/drawing/2014/main" id="{B615BE8C-1BEA-43B9-A21A-198F46B76FDC}"/>
              </a:ext>
            </a:extLst>
          </p:cNvPr>
          <p:cNvSpPr txBox="1"/>
          <p:nvPr/>
        </p:nvSpPr>
        <p:spPr>
          <a:xfrm>
            <a:off x="1562100" y="913471"/>
            <a:ext cx="9067800" cy="1631216"/>
          </a:xfrm>
          <a:prstGeom prst="rect">
            <a:avLst/>
          </a:prstGeom>
          <a:solidFill>
            <a:schemeClr val="bg1">
              <a:lumMod val="95000"/>
            </a:schemeClr>
          </a:solidFill>
          <a:ln>
            <a:solidFill>
              <a:schemeClr val="tx1"/>
            </a:solidFill>
          </a:ln>
        </p:spPr>
        <p:txBody>
          <a:bodyPr wrap="square" rtlCol="0">
            <a:spAutoFit/>
          </a:bodyPr>
          <a:lstStyle/>
          <a:p>
            <a:r>
              <a:rPr lang="en-US" sz="2000" b="1" dirty="0">
                <a:latin typeface="Lato"/>
              </a:rPr>
              <a:t>Research Questions</a:t>
            </a:r>
            <a:r>
              <a:rPr lang="en-US" sz="2000" dirty="0">
                <a:latin typeface="Lato"/>
              </a:rPr>
              <a:t>:</a:t>
            </a:r>
          </a:p>
          <a:p>
            <a:pPr marL="285750" indent="-285750">
              <a:buFont typeface="Arial" panose="020B0604020202020204" pitchFamily="34" charset="0"/>
              <a:buChar char="•"/>
            </a:pPr>
            <a:r>
              <a:rPr lang="en-US" sz="2000" dirty="0">
                <a:latin typeface="Lato"/>
              </a:rPr>
              <a:t>Is our prioritization framework effective at identifying site-level variation in conservation priorities?</a:t>
            </a:r>
          </a:p>
          <a:p>
            <a:pPr marL="285750" indent="-285750">
              <a:buFont typeface="Arial" panose="020B0604020202020204" pitchFamily="34" charset="0"/>
              <a:buChar char="•"/>
            </a:pPr>
            <a:r>
              <a:rPr lang="en-US" sz="2000" dirty="0">
                <a:latin typeface="Lato"/>
              </a:rPr>
              <a:t>Is our prioritization framework effective at identifying sites resilient to climate change? </a:t>
            </a:r>
          </a:p>
        </p:txBody>
      </p:sp>
      <p:sp>
        <p:nvSpPr>
          <p:cNvPr id="7" name="TextBox 6">
            <a:extLst>
              <a:ext uri="{FF2B5EF4-FFF2-40B4-BE49-F238E27FC236}">
                <a16:creationId xmlns:a16="http://schemas.microsoft.com/office/drawing/2014/main" id="{3DFC595F-03A1-46B4-985E-ABDB7BF36A1A}"/>
              </a:ext>
            </a:extLst>
          </p:cNvPr>
          <p:cNvSpPr txBox="1"/>
          <p:nvPr/>
        </p:nvSpPr>
        <p:spPr>
          <a:xfrm>
            <a:off x="1562100" y="2741683"/>
            <a:ext cx="9067800" cy="707886"/>
          </a:xfrm>
          <a:prstGeom prst="rect">
            <a:avLst/>
          </a:prstGeom>
          <a:solidFill>
            <a:schemeClr val="bg1">
              <a:lumMod val="95000"/>
            </a:schemeClr>
          </a:solidFill>
          <a:ln>
            <a:solidFill>
              <a:schemeClr val="tx1"/>
            </a:solidFill>
          </a:ln>
        </p:spPr>
        <p:txBody>
          <a:bodyPr wrap="square" rtlCol="0">
            <a:spAutoFit/>
          </a:bodyPr>
          <a:lstStyle/>
          <a:p>
            <a:r>
              <a:rPr lang="en-US" sz="2000" b="1" dirty="0">
                <a:latin typeface="Lato"/>
              </a:rPr>
              <a:t>Application</a:t>
            </a:r>
            <a:r>
              <a:rPr lang="en-US" sz="2000" dirty="0">
                <a:latin typeface="Lato"/>
              </a:rPr>
              <a:t>: Where is it most feasible and valuable to implement environmental flows in the Red River basin? </a:t>
            </a:r>
          </a:p>
        </p:txBody>
      </p:sp>
      <p:pic>
        <p:nvPicPr>
          <p:cNvPr id="11" name="Picture 10">
            <a:extLst>
              <a:ext uri="{FF2B5EF4-FFF2-40B4-BE49-F238E27FC236}">
                <a16:creationId xmlns:a16="http://schemas.microsoft.com/office/drawing/2014/main" id="{81FC0EDD-B13C-41C7-9AF9-74DCCC5F2CF9}"/>
              </a:ext>
            </a:extLst>
          </p:cNvPr>
          <p:cNvPicPr>
            <a:picLocks noChangeAspect="1"/>
          </p:cNvPicPr>
          <p:nvPr/>
        </p:nvPicPr>
        <p:blipFill>
          <a:blip r:embed="rId5"/>
          <a:stretch>
            <a:fillRect/>
          </a:stretch>
        </p:blipFill>
        <p:spPr>
          <a:xfrm>
            <a:off x="4138612" y="3646565"/>
            <a:ext cx="3914775" cy="3028799"/>
          </a:xfrm>
          <a:prstGeom prst="rect">
            <a:avLst/>
          </a:prstGeom>
        </p:spPr>
      </p:pic>
    </p:spTree>
    <p:extLst>
      <p:ext uri="{BB962C8B-B14F-4D97-AF65-F5344CB8AC3E}">
        <p14:creationId xmlns:p14="http://schemas.microsoft.com/office/powerpoint/2010/main" val="27029515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DD26FB26-DB61-48FC-B1CE-F93F553AB27B}"/>
              </a:ext>
            </a:extLst>
          </p:cNvPr>
          <p:cNvCxnSpPr>
            <a:cxnSpLocks/>
          </p:cNvCxnSpPr>
          <p:nvPr/>
        </p:nvCxnSpPr>
        <p:spPr>
          <a:xfrm>
            <a:off x="0" y="523222"/>
            <a:ext cx="12192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Graphic 9" descr="Water">
            <a:extLst>
              <a:ext uri="{FF2B5EF4-FFF2-40B4-BE49-F238E27FC236}">
                <a16:creationId xmlns:a16="http://schemas.microsoft.com/office/drawing/2014/main" id="{939E52ED-31A7-48BA-8AD1-5A31F47D6A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914400" cy="914400"/>
          </a:xfrm>
          <a:prstGeom prst="rect">
            <a:avLst/>
          </a:prstGeom>
        </p:spPr>
      </p:pic>
      <p:sp>
        <p:nvSpPr>
          <p:cNvPr id="11" name="TextBox 10">
            <a:extLst>
              <a:ext uri="{FF2B5EF4-FFF2-40B4-BE49-F238E27FC236}">
                <a16:creationId xmlns:a16="http://schemas.microsoft.com/office/drawing/2014/main" id="{B1394C6E-BC12-4CEB-BEA9-1AB06A58FD55}"/>
              </a:ext>
            </a:extLst>
          </p:cNvPr>
          <p:cNvSpPr txBox="1"/>
          <p:nvPr/>
        </p:nvSpPr>
        <p:spPr>
          <a:xfrm>
            <a:off x="3310046" y="2"/>
            <a:ext cx="5571897" cy="523220"/>
          </a:xfrm>
          <a:prstGeom prst="rect">
            <a:avLst/>
          </a:prstGeom>
          <a:noFill/>
        </p:spPr>
        <p:txBody>
          <a:bodyPr wrap="square" rtlCol="0">
            <a:spAutoFit/>
          </a:bodyPr>
          <a:lstStyle/>
          <a:p>
            <a:r>
              <a:rPr lang="en-US" sz="2800" dirty="0">
                <a:latin typeface="Lato"/>
              </a:rPr>
              <a:t>Study Region: 38 major reservoirs</a:t>
            </a:r>
          </a:p>
        </p:txBody>
      </p:sp>
      <p:pic>
        <p:nvPicPr>
          <p:cNvPr id="6" name="Picture 5" descr="A close up of a map&#10;&#10;Description automatically generated">
            <a:extLst>
              <a:ext uri="{FF2B5EF4-FFF2-40B4-BE49-F238E27FC236}">
                <a16:creationId xmlns:a16="http://schemas.microsoft.com/office/drawing/2014/main" id="{7060ED07-A29E-48F5-905E-DF3402F95B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8904" y="587951"/>
            <a:ext cx="8114179" cy="6270047"/>
          </a:xfrm>
          <a:prstGeom prst="rect">
            <a:avLst/>
          </a:prstGeom>
        </p:spPr>
      </p:pic>
    </p:spTree>
    <p:extLst>
      <p:ext uri="{BB962C8B-B14F-4D97-AF65-F5344CB8AC3E}">
        <p14:creationId xmlns:p14="http://schemas.microsoft.com/office/powerpoint/2010/main" val="463630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D3EF81E-38FF-4486-AB07-CC91CBF41356}"/>
              </a:ext>
            </a:extLst>
          </p:cNvPr>
          <p:cNvSpPr txBox="1"/>
          <p:nvPr/>
        </p:nvSpPr>
        <p:spPr>
          <a:xfrm>
            <a:off x="1751314" y="0"/>
            <a:ext cx="8689371" cy="954107"/>
          </a:xfrm>
          <a:prstGeom prst="rect">
            <a:avLst/>
          </a:prstGeom>
          <a:noFill/>
        </p:spPr>
        <p:txBody>
          <a:bodyPr wrap="square" rtlCol="0">
            <a:spAutoFit/>
          </a:bodyPr>
          <a:lstStyle/>
          <a:p>
            <a:pPr algn="ctr"/>
            <a:r>
              <a:rPr lang="en-US" sz="2800" dirty="0">
                <a:latin typeface="Lato"/>
              </a:rPr>
              <a:t>Declining Biodiversity Highlights Need to Accelerate Implementation of Conservation Initiatives</a:t>
            </a:r>
          </a:p>
        </p:txBody>
      </p:sp>
      <p:cxnSp>
        <p:nvCxnSpPr>
          <p:cNvPr id="20" name="Straight Connector 19">
            <a:extLst>
              <a:ext uri="{FF2B5EF4-FFF2-40B4-BE49-F238E27FC236}">
                <a16:creationId xmlns:a16="http://schemas.microsoft.com/office/drawing/2014/main" id="{DD26FB26-DB61-48FC-B1CE-F93F553AB27B}"/>
              </a:ext>
            </a:extLst>
          </p:cNvPr>
          <p:cNvCxnSpPr>
            <a:cxnSpLocks/>
          </p:cNvCxnSpPr>
          <p:nvPr/>
        </p:nvCxnSpPr>
        <p:spPr>
          <a:xfrm>
            <a:off x="25921" y="914400"/>
            <a:ext cx="12192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Graphic 9" descr="Water">
            <a:extLst>
              <a:ext uri="{FF2B5EF4-FFF2-40B4-BE49-F238E27FC236}">
                <a16:creationId xmlns:a16="http://schemas.microsoft.com/office/drawing/2014/main" id="{939E52ED-31A7-48BA-8AD1-5A31F47D6A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325917"/>
            <a:ext cx="914400" cy="914400"/>
          </a:xfrm>
          <a:prstGeom prst="rect">
            <a:avLst/>
          </a:prstGeom>
        </p:spPr>
      </p:pic>
      <p:pic>
        <p:nvPicPr>
          <p:cNvPr id="53" name="Picture 52" descr="A close up of a logo&#10;&#10;Description automatically generated">
            <a:extLst>
              <a:ext uri="{FF2B5EF4-FFF2-40B4-BE49-F238E27FC236}">
                <a16:creationId xmlns:a16="http://schemas.microsoft.com/office/drawing/2014/main" id="{804444A9-C1E1-4D33-BF54-E62C177B23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7231" y="1736247"/>
            <a:ext cx="2743200" cy="2743200"/>
          </a:xfrm>
          <a:prstGeom prst="rect">
            <a:avLst/>
          </a:prstGeom>
        </p:spPr>
      </p:pic>
      <p:pic>
        <p:nvPicPr>
          <p:cNvPr id="57" name="Picture 56" descr="A close up of a logo&#10;&#10;Description automatically generated">
            <a:extLst>
              <a:ext uri="{FF2B5EF4-FFF2-40B4-BE49-F238E27FC236}">
                <a16:creationId xmlns:a16="http://schemas.microsoft.com/office/drawing/2014/main" id="{222EF3F2-3770-4623-B817-E2F2121A26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0143" y="1736247"/>
            <a:ext cx="2743200" cy="2743200"/>
          </a:xfrm>
          <a:prstGeom prst="rect">
            <a:avLst/>
          </a:prstGeom>
        </p:spPr>
      </p:pic>
      <p:pic>
        <p:nvPicPr>
          <p:cNvPr id="59" name="Picture 58" descr="A close up of a logo&#10;&#10;Description automatically generated">
            <a:extLst>
              <a:ext uri="{FF2B5EF4-FFF2-40B4-BE49-F238E27FC236}">
                <a16:creationId xmlns:a16="http://schemas.microsoft.com/office/drawing/2014/main" id="{0195B94A-39D7-4CCB-A05B-879B0C2538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91036" y="1502842"/>
            <a:ext cx="3209926" cy="3209926"/>
          </a:xfrm>
          <a:prstGeom prst="rect">
            <a:avLst/>
          </a:prstGeom>
        </p:spPr>
      </p:pic>
      <p:sp>
        <p:nvSpPr>
          <p:cNvPr id="60" name="Rectangle 59">
            <a:extLst>
              <a:ext uri="{FF2B5EF4-FFF2-40B4-BE49-F238E27FC236}">
                <a16:creationId xmlns:a16="http://schemas.microsoft.com/office/drawing/2014/main" id="{F00F9832-875E-44DC-B09F-604018DF7DC4}"/>
              </a:ext>
            </a:extLst>
          </p:cNvPr>
          <p:cNvSpPr/>
          <p:nvPr/>
        </p:nvSpPr>
        <p:spPr>
          <a:xfrm>
            <a:off x="549796" y="4089479"/>
            <a:ext cx="11144250" cy="569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7339634F-890A-4419-8201-DA316386FDED}"/>
              </a:ext>
            </a:extLst>
          </p:cNvPr>
          <p:cNvSpPr txBox="1"/>
          <p:nvPr/>
        </p:nvSpPr>
        <p:spPr>
          <a:xfrm>
            <a:off x="1351814" y="1213027"/>
            <a:ext cx="1908664" cy="523220"/>
          </a:xfrm>
          <a:prstGeom prst="rect">
            <a:avLst/>
          </a:prstGeom>
          <a:solidFill>
            <a:schemeClr val="accent6">
              <a:lumMod val="20000"/>
              <a:lumOff val="80000"/>
            </a:schemeClr>
          </a:solidFill>
          <a:ln>
            <a:solidFill>
              <a:schemeClr val="tx1"/>
            </a:solidFill>
          </a:ln>
        </p:spPr>
        <p:txBody>
          <a:bodyPr wrap="square" rtlCol="0">
            <a:spAutoFit/>
          </a:bodyPr>
          <a:lstStyle/>
          <a:p>
            <a:r>
              <a:rPr lang="en-US" sz="2800" b="1" dirty="0">
                <a:latin typeface="Lato"/>
              </a:rPr>
              <a:t>Terrestrial</a:t>
            </a:r>
          </a:p>
        </p:txBody>
      </p:sp>
      <p:sp>
        <p:nvSpPr>
          <p:cNvPr id="62" name="TextBox 61">
            <a:extLst>
              <a:ext uri="{FF2B5EF4-FFF2-40B4-BE49-F238E27FC236}">
                <a16:creationId xmlns:a16="http://schemas.microsoft.com/office/drawing/2014/main" id="{6F4D69F3-98A5-4DEF-A493-08C2399CAC15}"/>
              </a:ext>
            </a:extLst>
          </p:cNvPr>
          <p:cNvSpPr txBox="1"/>
          <p:nvPr/>
        </p:nvSpPr>
        <p:spPr>
          <a:xfrm>
            <a:off x="5289460" y="1216939"/>
            <a:ext cx="1430318" cy="523220"/>
          </a:xfrm>
          <a:prstGeom prst="rect">
            <a:avLst/>
          </a:prstGeom>
          <a:solidFill>
            <a:schemeClr val="accent4">
              <a:lumMod val="20000"/>
              <a:lumOff val="80000"/>
            </a:schemeClr>
          </a:solidFill>
          <a:ln>
            <a:solidFill>
              <a:schemeClr val="tx1"/>
            </a:solidFill>
          </a:ln>
        </p:spPr>
        <p:txBody>
          <a:bodyPr wrap="square" rtlCol="0">
            <a:spAutoFit/>
          </a:bodyPr>
          <a:lstStyle/>
          <a:p>
            <a:r>
              <a:rPr lang="en-US" sz="2800" b="1" dirty="0">
                <a:latin typeface="Lato"/>
              </a:rPr>
              <a:t>Marine</a:t>
            </a:r>
          </a:p>
        </p:txBody>
      </p:sp>
      <p:sp>
        <p:nvSpPr>
          <p:cNvPr id="63" name="TextBox 62">
            <a:extLst>
              <a:ext uri="{FF2B5EF4-FFF2-40B4-BE49-F238E27FC236}">
                <a16:creationId xmlns:a16="http://schemas.microsoft.com/office/drawing/2014/main" id="{75D2A5F8-5C4F-4D93-B4F8-3B05AC7AE3AB}"/>
              </a:ext>
            </a:extLst>
          </p:cNvPr>
          <p:cNvSpPr txBox="1"/>
          <p:nvPr/>
        </p:nvSpPr>
        <p:spPr>
          <a:xfrm>
            <a:off x="8748760" y="1213027"/>
            <a:ext cx="2204852" cy="523220"/>
          </a:xfrm>
          <a:prstGeom prst="rect">
            <a:avLst/>
          </a:prstGeom>
          <a:solidFill>
            <a:schemeClr val="accent5">
              <a:lumMod val="20000"/>
              <a:lumOff val="80000"/>
            </a:schemeClr>
          </a:solidFill>
          <a:ln>
            <a:solidFill>
              <a:schemeClr val="tx1"/>
            </a:solidFill>
          </a:ln>
        </p:spPr>
        <p:txBody>
          <a:bodyPr wrap="square" rtlCol="0">
            <a:spAutoFit/>
          </a:bodyPr>
          <a:lstStyle/>
          <a:p>
            <a:r>
              <a:rPr lang="en-US" sz="2800" b="1" dirty="0">
                <a:latin typeface="Lato"/>
              </a:rPr>
              <a:t>Freshwater</a:t>
            </a:r>
          </a:p>
        </p:txBody>
      </p:sp>
      <p:sp>
        <p:nvSpPr>
          <p:cNvPr id="65" name="TextBox 64">
            <a:extLst>
              <a:ext uri="{FF2B5EF4-FFF2-40B4-BE49-F238E27FC236}">
                <a16:creationId xmlns:a16="http://schemas.microsoft.com/office/drawing/2014/main" id="{0B1E4BF1-9A8E-4A18-B184-A52BD866A339}"/>
              </a:ext>
            </a:extLst>
          </p:cNvPr>
          <p:cNvSpPr txBox="1"/>
          <p:nvPr/>
        </p:nvSpPr>
        <p:spPr>
          <a:xfrm>
            <a:off x="1789786" y="4162611"/>
            <a:ext cx="1287521" cy="584775"/>
          </a:xfrm>
          <a:prstGeom prst="rect">
            <a:avLst/>
          </a:prstGeom>
          <a:solidFill>
            <a:schemeClr val="accent6">
              <a:lumMod val="20000"/>
              <a:lumOff val="80000"/>
            </a:schemeClr>
          </a:solidFill>
          <a:ln>
            <a:solidFill>
              <a:schemeClr val="tx1"/>
            </a:solidFill>
          </a:ln>
        </p:spPr>
        <p:txBody>
          <a:bodyPr wrap="square" rtlCol="0">
            <a:spAutoFit/>
          </a:bodyPr>
          <a:lstStyle/>
          <a:p>
            <a:r>
              <a:rPr lang="en-US" sz="3200" b="1" dirty="0">
                <a:latin typeface="Lato"/>
              </a:rPr>
              <a:t>. 38</a:t>
            </a:r>
            <a:r>
              <a:rPr lang="en-US" sz="3200" dirty="0">
                <a:latin typeface="Lato"/>
              </a:rPr>
              <a:t>%</a:t>
            </a:r>
          </a:p>
        </p:txBody>
      </p:sp>
      <p:sp>
        <p:nvSpPr>
          <p:cNvPr id="67" name="TextBox 66">
            <a:extLst>
              <a:ext uri="{FF2B5EF4-FFF2-40B4-BE49-F238E27FC236}">
                <a16:creationId xmlns:a16="http://schemas.microsoft.com/office/drawing/2014/main" id="{71CA9FF8-1A62-4570-AA06-E4A34245736F}"/>
              </a:ext>
            </a:extLst>
          </p:cNvPr>
          <p:cNvSpPr txBox="1"/>
          <p:nvPr/>
        </p:nvSpPr>
        <p:spPr>
          <a:xfrm>
            <a:off x="5478161" y="4162611"/>
            <a:ext cx="1287520" cy="584775"/>
          </a:xfrm>
          <a:prstGeom prst="rect">
            <a:avLst/>
          </a:prstGeom>
          <a:solidFill>
            <a:schemeClr val="accent4">
              <a:lumMod val="20000"/>
              <a:lumOff val="80000"/>
            </a:schemeClr>
          </a:solidFill>
          <a:ln>
            <a:solidFill>
              <a:schemeClr val="tx1"/>
            </a:solidFill>
          </a:ln>
        </p:spPr>
        <p:txBody>
          <a:bodyPr wrap="square" rtlCol="0">
            <a:spAutoFit/>
          </a:bodyPr>
          <a:lstStyle/>
          <a:p>
            <a:r>
              <a:rPr lang="en-US" sz="3200" b="1" dirty="0">
                <a:latin typeface="Lato"/>
              </a:rPr>
              <a:t>. 44%</a:t>
            </a:r>
          </a:p>
        </p:txBody>
      </p:sp>
      <p:sp>
        <p:nvSpPr>
          <p:cNvPr id="68" name="TextBox 67">
            <a:extLst>
              <a:ext uri="{FF2B5EF4-FFF2-40B4-BE49-F238E27FC236}">
                <a16:creationId xmlns:a16="http://schemas.microsoft.com/office/drawing/2014/main" id="{61FCF20F-76BB-479D-97B5-981F2679DAD5}"/>
              </a:ext>
            </a:extLst>
          </p:cNvPr>
          <p:cNvSpPr txBox="1"/>
          <p:nvPr/>
        </p:nvSpPr>
        <p:spPr>
          <a:xfrm>
            <a:off x="9167986" y="4165691"/>
            <a:ext cx="1366400" cy="584775"/>
          </a:xfrm>
          <a:prstGeom prst="rect">
            <a:avLst/>
          </a:prstGeom>
          <a:solidFill>
            <a:schemeClr val="accent5">
              <a:lumMod val="20000"/>
              <a:lumOff val="80000"/>
            </a:schemeClr>
          </a:solidFill>
          <a:ln>
            <a:solidFill>
              <a:schemeClr val="tx1"/>
            </a:solidFill>
          </a:ln>
        </p:spPr>
        <p:txBody>
          <a:bodyPr wrap="square" rtlCol="0">
            <a:spAutoFit/>
          </a:bodyPr>
          <a:lstStyle/>
          <a:p>
            <a:r>
              <a:rPr lang="en-US" sz="3200" b="1" dirty="0">
                <a:latin typeface="Lato"/>
              </a:rPr>
              <a:t>. 81%</a:t>
            </a:r>
          </a:p>
        </p:txBody>
      </p:sp>
      <p:sp>
        <p:nvSpPr>
          <p:cNvPr id="70" name="TextBox 69">
            <a:extLst>
              <a:ext uri="{FF2B5EF4-FFF2-40B4-BE49-F238E27FC236}">
                <a16:creationId xmlns:a16="http://schemas.microsoft.com/office/drawing/2014/main" id="{2391B2BE-ADB1-4989-A699-3836C7680406}"/>
              </a:ext>
            </a:extLst>
          </p:cNvPr>
          <p:cNvSpPr txBox="1"/>
          <p:nvPr/>
        </p:nvSpPr>
        <p:spPr>
          <a:xfrm>
            <a:off x="1568245" y="5410228"/>
            <a:ext cx="9539283" cy="461665"/>
          </a:xfrm>
          <a:prstGeom prst="rect">
            <a:avLst/>
          </a:prstGeom>
          <a:noFill/>
        </p:spPr>
        <p:txBody>
          <a:bodyPr wrap="square" rtlCol="0">
            <a:spAutoFit/>
          </a:bodyPr>
          <a:lstStyle/>
          <a:p>
            <a:r>
              <a:rPr lang="en-US" sz="2400" dirty="0">
                <a:latin typeface="Lato"/>
              </a:rPr>
              <a:t>1970-2012 population abundance trends, WWF Living Planet Index</a:t>
            </a:r>
          </a:p>
        </p:txBody>
      </p:sp>
      <p:sp>
        <p:nvSpPr>
          <p:cNvPr id="2" name="Arrow: Down 1">
            <a:extLst>
              <a:ext uri="{FF2B5EF4-FFF2-40B4-BE49-F238E27FC236}">
                <a16:creationId xmlns:a16="http://schemas.microsoft.com/office/drawing/2014/main" id="{EC0C8CF4-2714-4A3B-B8AE-518EE5FBBA50}"/>
              </a:ext>
            </a:extLst>
          </p:cNvPr>
          <p:cNvSpPr/>
          <p:nvPr/>
        </p:nvSpPr>
        <p:spPr>
          <a:xfrm>
            <a:off x="1837554" y="4260752"/>
            <a:ext cx="254605" cy="40587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Arrow: Down 2">
            <a:extLst>
              <a:ext uri="{FF2B5EF4-FFF2-40B4-BE49-F238E27FC236}">
                <a16:creationId xmlns:a16="http://schemas.microsoft.com/office/drawing/2014/main" id="{C7CF963A-1807-4E78-84EB-4BD3CE6DBA44}"/>
              </a:ext>
            </a:extLst>
          </p:cNvPr>
          <p:cNvSpPr/>
          <p:nvPr/>
        </p:nvSpPr>
        <p:spPr>
          <a:xfrm>
            <a:off x="5531548" y="4270332"/>
            <a:ext cx="254605" cy="40587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Arrow: Down 3">
            <a:extLst>
              <a:ext uri="{FF2B5EF4-FFF2-40B4-BE49-F238E27FC236}">
                <a16:creationId xmlns:a16="http://schemas.microsoft.com/office/drawing/2014/main" id="{623374B8-1B87-42A0-A417-BE18D487FACB}"/>
              </a:ext>
            </a:extLst>
          </p:cNvPr>
          <p:cNvSpPr/>
          <p:nvPr/>
        </p:nvSpPr>
        <p:spPr>
          <a:xfrm>
            <a:off x="9200366" y="4246309"/>
            <a:ext cx="254605" cy="40587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91416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D3EF81E-38FF-4486-AB07-CC91CBF41356}"/>
              </a:ext>
            </a:extLst>
          </p:cNvPr>
          <p:cNvSpPr txBox="1"/>
          <p:nvPr/>
        </p:nvSpPr>
        <p:spPr>
          <a:xfrm>
            <a:off x="2978590" y="-22324"/>
            <a:ext cx="6971135" cy="523220"/>
          </a:xfrm>
          <a:prstGeom prst="rect">
            <a:avLst/>
          </a:prstGeom>
          <a:noFill/>
        </p:spPr>
        <p:txBody>
          <a:bodyPr wrap="square" rtlCol="0">
            <a:spAutoFit/>
          </a:bodyPr>
          <a:lstStyle/>
          <a:p>
            <a:r>
              <a:rPr lang="en-US" sz="2800" dirty="0">
                <a:latin typeface="Lato"/>
              </a:rPr>
              <a:t>Environmental Flows: What are they?</a:t>
            </a:r>
          </a:p>
        </p:txBody>
      </p:sp>
      <p:cxnSp>
        <p:nvCxnSpPr>
          <p:cNvPr id="20" name="Straight Connector 19">
            <a:extLst>
              <a:ext uri="{FF2B5EF4-FFF2-40B4-BE49-F238E27FC236}">
                <a16:creationId xmlns:a16="http://schemas.microsoft.com/office/drawing/2014/main" id="{DD26FB26-DB61-48FC-B1CE-F93F553AB27B}"/>
              </a:ext>
            </a:extLst>
          </p:cNvPr>
          <p:cNvCxnSpPr>
            <a:cxnSpLocks/>
          </p:cNvCxnSpPr>
          <p:nvPr/>
        </p:nvCxnSpPr>
        <p:spPr>
          <a:xfrm>
            <a:off x="0" y="523222"/>
            <a:ext cx="12192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6974A1EB-5C09-4260-82E0-B4E0AE989C6D}"/>
              </a:ext>
            </a:extLst>
          </p:cNvPr>
          <p:cNvGrpSpPr/>
          <p:nvPr/>
        </p:nvGrpSpPr>
        <p:grpSpPr>
          <a:xfrm>
            <a:off x="11075948" y="6488668"/>
            <a:ext cx="2501689" cy="369332"/>
            <a:chOff x="5944479" y="6488666"/>
            <a:chExt cx="2501689" cy="369332"/>
          </a:xfrm>
        </p:grpSpPr>
        <p:pic>
          <p:nvPicPr>
            <p:cNvPr id="21" name="Graphic 20" descr="Camera">
              <a:extLst>
                <a:ext uri="{FF2B5EF4-FFF2-40B4-BE49-F238E27FC236}">
                  <a16:creationId xmlns:a16="http://schemas.microsoft.com/office/drawing/2014/main" id="{A95CA808-0520-4668-821F-D6D1BE784A0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44479" y="6488666"/>
              <a:ext cx="352486" cy="352486"/>
            </a:xfrm>
            <a:prstGeom prst="rect">
              <a:avLst/>
            </a:prstGeom>
          </p:spPr>
        </p:pic>
        <p:sp>
          <p:nvSpPr>
            <p:cNvPr id="22" name="TextBox 21">
              <a:extLst>
                <a:ext uri="{FF2B5EF4-FFF2-40B4-BE49-F238E27FC236}">
                  <a16:creationId xmlns:a16="http://schemas.microsoft.com/office/drawing/2014/main" id="{A4D28950-AE76-42F2-A7C6-6BD0D59E78B0}"/>
                </a:ext>
              </a:extLst>
            </p:cNvPr>
            <p:cNvSpPr txBox="1"/>
            <p:nvPr/>
          </p:nvSpPr>
          <p:spPr>
            <a:xfrm>
              <a:off x="6221704" y="6488666"/>
              <a:ext cx="2224464" cy="369332"/>
            </a:xfrm>
            <a:prstGeom prst="rect">
              <a:avLst/>
            </a:prstGeom>
            <a:noFill/>
          </p:spPr>
          <p:txBody>
            <a:bodyPr wrap="square" rtlCol="0">
              <a:spAutoFit/>
            </a:bodyPr>
            <a:lstStyle/>
            <a:p>
              <a:r>
                <a:rPr lang="en-US" dirty="0"/>
                <a:t>:</a:t>
              </a:r>
              <a:r>
                <a:rPr lang="en-US" dirty="0">
                  <a:latin typeface="Lato"/>
                </a:rPr>
                <a:t>WWF</a:t>
              </a:r>
            </a:p>
          </p:txBody>
        </p:sp>
      </p:grpSp>
      <p:pic>
        <p:nvPicPr>
          <p:cNvPr id="10" name="Graphic 9" descr="Water">
            <a:extLst>
              <a:ext uri="{FF2B5EF4-FFF2-40B4-BE49-F238E27FC236}">
                <a16:creationId xmlns:a16="http://schemas.microsoft.com/office/drawing/2014/main" id="{939E52ED-31A7-48BA-8AD1-5A31F47D6A0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0"/>
            <a:ext cx="914400" cy="914400"/>
          </a:xfrm>
          <a:prstGeom prst="rect">
            <a:avLst/>
          </a:prstGeom>
        </p:spPr>
      </p:pic>
      <p:sp>
        <p:nvSpPr>
          <p:cNvPr id="5" name="Rectangle 4">
            <a:extLst>
              <a:ext uri="{FF2B5EF4-FFF2-40B4-BE49-F238E27FC236}">
                <a16:creationId xmlns:a16="http://schemas.microsoft.com/office/drawing/2014/main" id="{559BA32E-2149-4D1A-883B-7BCF2F42CB70}"/>
              </a:ext>
            </a:extLst>
          </p:cNvPr>
          <p:cNvSpPr/>
          <p:nvPr/>
        </p:nvSpPr>
        <p:spPr>
          <a:xfrm>
            <a:off x="108642" y="1819747"/>
            <a:ext cx="2869948" cy="3585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A3954E2-F5A9-4DA2-84D5-B30ADF5D2667}"/>
              </a:ext>
            </a:extLst>
          </p:cNvPr>
          <p:cNvSpPr txBox="1"/>
          <p:nvPr/>
        </p:nvSpPr>
        <p:spPr>
          <a:xfrm>
            <a:off x="732861" y="959052"/>
            <a:ext cx="11183477" cy="430887"/>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Lato"/>
              </a:rPr>
              <a:t>Water for freshwater ecosystems and the human livelihoods that depend on them</a:t>
            </a:r>
          </a:p>
        </p:txBody>
      </p:sp>
      <p:grpSp>
        <p:nvGrpSpPr>
          <p:cNvPr id="12" name="Group 11">
            <a:extLst>
              <a:ext uri="{FF2B5EF4-FFF2-40B4-BE49-F238E27FC236}">
                <a16:creationId xmlns:a16="http://schemas.microsoft.com/office/drawing/2014/main" id="{9CB8670A-8048-48D3-9E54-5AFFA2399A9A}"/>
              </a:ext>
            </a:extLst>
          </p:cNvPr>
          <p:cNvGrpSpPr/>
          <p:nvPr/>
        </p:nvGrpSpPr>
        <p:grpSpPr>
          <a:xfrm>
            <a:off x="2017673" y="1499680"/>
            <a:ext cx="8202652" cy="4694803"/>
            <a:chOff x="2084348" y="1705828"/>
            <a:chExt cx="7859752" cy="4409222"/>
          </a:xfrm>
        </p:grpSpPr>
        <p:grpSp>
          <p:nvGrpSpPr>
            <p:cNvPr id="9" name="Group 8">
              <a:extLst>
                <a:ext uri="{FF2B5EF4-FFF2-40B4-BE49-F238E27FC236}">
                  <a16:creationId xmlns:a16="http://schemas.microsoft.com/office/drawing/2014/main" id="{4257FC34-AC1F-4223-A5A5-EEA57314BA73}"/>
                </a:ext>
              </a:extLst>
            </p:cNvPr>
            <p:cNvGrpSpPr/>
            <p:nvPr/>
          </p:nvGrpSpPr>
          <p:grpSpPr>
            <a:xfrm>
              <a:off x="2084348" y="1705828"/>
              <a:ext cx="7658100" cy="4307681"/>
              <a:chOff x="2084348" y="1705828"/>
              <a:chExt cx="7658100" cy="4307681"/>
            </a:xfrm>
          </p:grpSpPr>
          <p:pic>
            <p:nvPicPr>
              <p:cNvPr id="2" name="Picture 1">
                <a:extLst>
                  <a:ext uri="{FF2B5EF4-FFF2-40B4-BE49-F238E27FC236}">
                    <a16:creationId xmlns:a16="http://schemas.microsoft.com/office/drawing/2014/main" id="{106980A2-1EF0-45BC-BA44-6F3BD259ED84}"/>
                  </a:ext>
                </a:extLst>
              </p:cNvPr>
              <p:cNvPicPr>
                <a:picLocks noChangeAspect="1"/>
              </p:cNvPicPr>
              <p:nvPr/>
            </p:nvPicPr>
            <p:blipFill>
              <a:blip r:embed="rId7"/>
              <a:stretch>
                <a:fillRect/>
              </a:stretch>
            </p:blipFill>
            <p:spPr>
              <a:xfrm>
                <a:off x="2084348" y="1705828"/>
                <a:ext cx="7658100" cy="4307681"/>
              </a:xfrm>
              <a:prstGeom prst="rect">
                <a:avLst/>
              </a:prstGeom>
            </p:spPr>
          </p:pic>
          <p:sp>
            <p:nvSpPr>
              <p:cNvPr id="3" name="Rectangle 2">
                <a:extLst>
                  <a:ext uri="{FF2B5EF4-FFF2-40B4-BE49-F238E27FC236}">
                    <a16:creationId xmlns:a16="http://schemas.microsoft.com/office/drawing/2014/main" id="{D09C52DA-3FAF-4879-93E2-BEB0CD5BE08E}"/>
                  </a:ext>
                </a:extLst>
              </p:cNvPr>
              <p:cNvSpPr/>
              <p:nvPr/>
            </p:nvSpPr>
            <p:spPr>
              <a:xfrm>
                <a:off x="3590925" y="2333625"/>
                <a:ext cx="1609725" cy="5048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D8266EA9-1924-43D1-9EE3-05B3C8677A3B}"/>
                </a:ext>
              </a:extLst>
            </p:cNvPr>
            <p:cNvSpPr/>
            <p:nvPr/>
          </p:nvSpPr>
          <p:spPr>
            <a:xfrm>
              <a:off x="9077325" y="5305425"/>
              <a:ext cx="866775" cy="809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 name="Straight Arrow Connector 14">
            <a:extLst>
              <a:ext uri="{FF2B5EF4-FFF2-40B4-BE49-F238E27FC236}">
                <a16:creationId xmlns:a16="http://schemas.microsoft.com/office/drawing/2014/main" id="{B5189C2B-FB8C-4743-B6F0-960CDB8FFC6C}"/>
              </a:ext>
            </a:extLst>
          </p:cNvPr>
          <p:cNvCxnSpPr/>
          <p:nvPr/>
        </p:nvCxnSpPr>
        <p:spPr>
          <a:xfrm>
            <a:off x="6324600" y="3724275"/>
            <a:ext cx="1570457" cy="628650"/>
          </a:xfrm>
          <a:prstGeom prst="straightConnector1">
            <a:avLst/>
          </a:prstGeom>
          <a:ln w="57150">
            <a:solidFill>
              <a:srgbClr val="09515F"/>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CD1213C-9E15-4E72-B374-3CF6480B1D79}"/>
              </a:ext>
            </a:extLst>
          </p:cNvPr>
          <p:cNvCxnSpPr/>
          <p:nvPr/>
        </p:nvCxnSpPr>
        <p:spPr>
          <a:xfrm>
            <a:off x="3311019" y="5524438"/>
            <a:ext cx="1570457" cy="628650"/>
          </a:xfrm>
          <a:prstGeom prst="straightConnector1">
            <a:avLst/>
          </a:prstGeom>
          <a:ln w="57150">
            <a:solidFill>
              <a:srgbClr val="09515F"/>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DE9C035-B8D4-464F-8D56-FA985291FFE2}"/>
              </a:ext>
            </a:extLst>
          </p:cNvPr>
          <p:cNvSpPr txBox="1"/>
          <p:nvPr/>
        </p:nvSpPr>
        <p:spPr>
          <a:xfrm>
            <a:off x="8183456" y="2920232"/>
            <a:ext cx="2562983" cy="923330"/>
          </a:xfrm>
          <a:prstGeom prst="rect">
            <a:avLst/>
          </a:prstGeom>
          <a:solidFill>
            <a:schemeClr val="bg1">
              <a:lumMod val="95000"/>
            </a:schemeClr>
          </a:solidFill>
          <a:ln>
            <a:solidFill>
              <a:schemeClr val="tx1"/>
            </a:solidFill>
          </a:ln>
        </p:spPr>
        <p:txBody>
          <a:bodyPr wrap="square" rtlCol="0">
            <a:spAutoFit/>
          </a:bodyPr>
          <a:lstStyle/>
          <a:p>
            <a:r>
              <a:rPr lang="en-US" dirty="0">
                <a:latin typeface="Lato"/>
              </a:rPr>
              <a:t>Societal Water</a:t>
            </a:r>
          </a:p>
          <a:p>
            <a:r>
              <a:rPr lang="en-US" dirty="0">
                <a:latin typeface="Lato"/>
              </a:rPr>
              <a:t>(Sustain Municipal and Agricultural Needs)</a:t>
            </a:r>
          </a:p>
        </p:txBody>
      </p:sp>
      <p:cxnSp>
        <p:nvCxnSpPr>
          <p:cNvPr id="18" name="Straight Connector 17">
            <a:extLst>
              <a:ext uri="{FF2B5EF4-FFF2-40B4-BE49-F238E27FC236}">
                <a16:creationId xmlns:a16="http://schemas.microsoft.com/office/drawing/2014/main" id="{0359C138-1AEE-4B67-A8EC-1B4299F08777}"/>
              </a:ext>
            </a:extLst>
          </p:cNvPr>
          <p:cNvCxnSpPr>
            <a:cxnSpLocks/>
          </p:cNvCxnSpPr>
          <p:nvPr/>
        </p:nvCxnSpPr>
        <p:spPr>
          <a:xfrm flipH="1">
            <a:off x="7439027" y="3829966"/>
            <a:ext cx="744429" cy="332459"/>
          </a:xfrm>
          <a:prstGeom prst="line">
            <a:avLst/>
          </a:prstGeom>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F7C10DAE-A865-4579-AC55-125B1FDD4BE2}"/>
              </a:ext>
            </a:extLst>
          </p:cNvPr>
          <p:cNvSpPr txBox="1"/>
          <p:nvPr/>
        </p:nvSpPr>
        <p:spPr>
          <a:xfrm>
            <a:off x="73167" y="4286123"/>
            <a:ext cx="2603358" cy="1200329"/>
          </a:xfrm>
          <a:prstGeom prst="rect">
            <a:avLst/>
          </a:prstGeom>
          <a:solidFill>
            <a:schemeClr val="bg1">
              <a:lumMod val="95000"/>
            </a:schemeClr>
          </a:solidFill>
          <a:ln>
            <a:solidFill>
              <a:schemeClr val="tx1"/>
            </a:solidFill>
          </a:ln>
        </p:spPr>
        <p:txBody>
          <a:bodyPr wrap="square" rtlCol="0">
            <a:spAutoFit/>
          </a:bodyPr>
          <a:lstStyle/>
          <a:p>
            <a:r>
              <a:rPr lang="en-US" dirty="0">
                <a:latin typeface="Lato"/>
              </a:rPr>
              <a:t>Environmental Flows</a:t>
            </a:r>
          </a:p>
          <a:p>
            <a:r>
              <a:rPr lang="en-US" dirty="0">
                <a:latin typeface="Lato"/>
              </a:rPr>
              <a:t>(Sustain Ecosystem and Human Livelihood/ Recreational Needs)</a:t>
            </a:r>
          </a:p>
        </p:txBody>
      </p:sp>
      <p:cxnSp>
        <p:nvCxnSpPr>
          <p:cNvPr id="28" name="Straight Connector 27">
            <a:extLst>
              <a:ext uri="{FF2B5EF4-FFF2-40B4-BE49-F238E27FC236}">
                <a16:creationId xmlns:a16="http://schemas.microsoft.com/office/drawing/2014/main" id="{393F81C0-F9BC-4B12-B0D2-229AB73C3620}"/>
              </a:ext>
            </a:extLst>
          </p:cNvPr>
          <p:cNvCxnSpPr>
            <a:cxnSpLocks/>
          </p:cNvCxnSpPr>
          <p:nvPr/>
        </p:nvCxnSpPr>
        <p:spPr>
          <a:xfrm>
            <a:off x="2676525" y="5200650"/>
            <a:ext cx="634494" cy="323788"/>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615934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D3EF81E-38FF-4486-AB07-CC91CBF41356}"/>
              </a:ext>
            </a:extLst>
          </p:cNvPr>
          <p:cNvSpPr txBox="1"/>
          <p:nvPr/>
        </p:nvSpPr>
        <p:spPr>
          <a:xfrm>
            <a:off x="2696155" y="0"/>
            <a:ext cx="6799685" cy="523220"/>
          </a:xfrm>
          <a:prstGeom prst="rect">
            <a:avLst/>
          </a:prstGeom>
          <a:noFill/>
        </p:spPr>
        <p:txBody>
          <a:bodyPr wrap="square" rtlCol="0">
            <a:spAutoFit/>
          </a:bodyPr>
          <a:lstStyle/>
          <a:p>
            <a:r>
              <a:rPr lang="en-US" sz="2800" dirty="0">
                <a:latin typeface="Lato"/>
              </a:rPr>
              <a:t>Environmental Flows: What do they do?</a:t>
            </a:r>
          </a:p>
        </p:txBody>
      </p:sp>
      <p:cxnSp>
        <p:nvCxnSpPr>
          <p:cNvPr id="20" name="Straight Connector 19">
            <a:extLst>
              <a:ext uri="{FF2B5EF4-FFF2-40B4-BE49-F238E27FC236}">
                <a16:creationId xmlns:a16="http://schemas.microsoft.com/office/drawing/2014/main" id="{DD26FB26-DB61-48FC-B1CE-F93F553AB27B}"/>
              </a:ext>
            </a:extLst>
          </p:cNvPr>
          <p:cNvCxnSpPr>
            <a:cxnSpLocks/>
          </p:cNvCxnSpPr>
          <p:nvPr/>
        </p:nvCxnSpPr>
        <p:spPr>
          <a:xfrm>
            <a:off x="0" y="523222"/>
            <a:ext cx="12192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6974A1EB-5C09-4260-82E0-B4E0AE989C6D}"/>
              </a:ext>
            </a:extLst>
          </p:cNvPr>
          <p:cNvGrpSpPr/>
          <p:nvPr/>
        </p:nvGrpSpPr>
        <p:grpSpPr>
          <a:xfrm>
            <a:off x="9742448" y="6480086"/>
            <a:ext cx="2501689" cy="369332"/>
            <a:chOff x="5944479" y="6488666"/>
            <a:chExt cx="2501689" cy="369332"/>
          </a:xfrm>
        </p:grpSpPr>
        <p:pic>
          <p:nvPicPr>
            <p:cNvPr id="21" name="Graphic 20" descr="Camera">
              <a:extLst>
                <a:ext uri="{FF2B5EF4-FFF2-40B4-BE49-F238E27FC236}">
                  <a16:creationId xmlns:a16="http://schemas.microsoft.com/office/drawing/2014/main" id="{A95CA808-0520-4668-821F-D6D1BE784A0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44479" y="6488666"/>
              <a:ext cx="352486" cy="352486"/>
            </a:xfrm>
            <a:prstGeom prst="rect">
              <a:avLst/>
            </a:prstGeom>
          </p:spPr>
        </p:pic>
        <p:sp>
          <p:nvSpPr>
            <p:cNvPr id="22" name="TextBox 21">
              <a:extLst>
                <a:ext uri="{FF2B5EF4-FFF2-40B4-BE49-F238E27FC236}">
                  <a16:creationId xmlns:a16="http://schemas.microsoft.com/office/drawing/2014/main" id="{A4D28950-AE76-42F2-A7C6-6BD0D59E78B0}"/>
                </a:ext>
              </a:extLst>
            </p:cNvPr>
            <p:cNvSpPr txBox="1"/>
            <p:nvPr/>
          </p:nvSpPr>
          <p:spPr>
            <a:xfrm>
              <a:off x="6221704" y="6488666"/>
              <a:ext cx="2224464" cy="369332"/>
            </a:xfrm>
            <a:prstGeom prst="rect">
              <a:avLst/>
            </a:prstGeom>
            <a:noFill/>
          </p:spPr>
          <p:txBody>
            <a:bodyPr wrap="square" rtlCol="0">
              <a:spAutoFit/>
            </a:bodyPr>
            <a:lstStyle/>
            <a:p>
              <a:r>
                <a:rPr lang="en-US" dirty="0"/>
                <a:t>:</a:t>
              </a:r>
              <a:r>
                <a:rPr lang="en-US" dirty="0">
                  <a:latin typeface="Lato"/>
                </a:rPr>
                <a:t>Hayes et. al. 2018</a:t>
              </a:r>
            </a:p>
          </p:txBody>
        </p:sp>
      </p:grpSp>
      <p:pic>
        <p:nvPicPr>
          <p:cNvPr id="10" name="Graphic 9" descr="Water">
            <a:extLst>
              <a:ext uri="{FF2B5EF4-FFF2-40B4-BE49-F238E27FC236}">
                <a16:creationId xmlns:a16="http://schemas.microsoft.com/office/drawing/2014/main" id="{939E52ED-31A7-48BA-8AD1-5A31F47D6A0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0"/>
            <a:ext cx="914400" cy="914400"/>
          </a:xfrm>
          <a:prstGeom prst="rect">
            <a:avLst/>
          </a:prstGeom>
        </p:spPr>
      </p:pic>
      <p:pic>
        <p:nvPicPr>
          <p:cNvPr id="4" name="Picture 3">
            <a:extLst>
              <a:ext uri="{FF2B5EF4-FFF2-40B4-BE49-F238E27FC236}">
                <a16:creationId xmlns:a16="http://schemas.microsoft.com/office/drawing/2014/main" id="{3B7FC347-DC58-453B-B39D-6F161BF10A59}"/>
              </a:ext>
            </a:extLst>
          </p:cNvPr>
          <p:cNvPicPr>
            <a:picLocks noChangeAspect="1"/>
          </p:cNvPicPr>
          <p:nvPr/>
        </p:nvPicPr>
        <p:blipFill>
          <a:blip r:embed="rId7"/>
          <a:stretch>
            <a:fillRect/>
          </a:stretch>
        </p:blipFill>
        <p:spPr>
          <a:xfrm>
            <a:off x="276131" y="2032487"/>
            <a:ext cx="11639737" cy="4186729"/>
          </a:xfrm>
          <a:prstGeom prst="rect">
            <a:avLst/>
          </a:prstGeom>
        </p:spPr>
      </p:pic>
      <p:sp>
        <p:nvSpPr>
          <p:cNvPr id="5" name="Rectangle 4">
            <a:extLst>
              <a:ext uri="{FF2B5EF4-FFF2-40B4-BE49-F238E27FC236}">
                <a16:creationId xmlns:a16="http://schemas.microsoft.com/office/drawing/2014/main" id="{559BA32E-2149-4D1A-883B-7BCF2F42CB70}"/>
              </a:ext>
            </a:extLst>
          </p:cNvPr>
          <p:cNvSpPr/>
          <p:nvPr/>
        </p:nvSpPr>
        <p:spPr>
          <a:xfrm>
            <a:off x="108642" y="1819747"/>
            <a:ext cx="2869948" cy="3585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4BD8CEA-433C-4961-B85C-66CCCF939407}"/>
              </a:ext>
            </a:extLst>
          </p:cNvPr>
          <p:cNvSpPr/>
          <p:nvPr/>
        </p:nvSpPr>
        <p:spPr>
          <a:xfrm>
            <a:off x="8483717" y="1972146"/>
            <a:ext cx="3599640" cy="3585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A3954E2-F5A9-4DA2-84D5-B30ADF5D2667}"/>
              </a:ext>
            </a:extLst>
          </p:cNvPr>
          <p:cNvSpPr txBox="1"/>
          <p:nvPr/>
        </p:nvSpPr>
        <p:spPr>
          <a:xfrm>
            <a:off x="1465723" y="663516"/>
            <a:ext cx="9260550" cy="1107996"/>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Lato"/>
              </a:rPr>
              <a:t>Mitigate adverse impacts from water diversion and storage</a:t>
            </a:r>
          </a:p>
          <a:p>
            <a:pPr marL="285750" indent="-285750">
              <a:buFont typeface="Arial" panose="020B0604020202020204" pitchFamily="34" charset="0"/>
              <a:buChar char="•"/>
            </a:pPr>
            <a:r>
              <a:rPr lang="en-US" sz="2200" dirty="0">
                <a:latin typeface="Lato"/>
              </a:rPr>
              <a:t>“Mimic” the natural flow regime – quantity, timing, quality of river flows</a:t>
            </a:r>
          </a:p>
          <a:p>
            <a:pPr marL="285750" indent="-285750">
              <a:buFont typeface="Arial" panose="020B0604020202020204" pitchFamily="34" charset="0"/>
              <a:buChar char="•"/>
            </a:pPr>
            <a:r>
              <a:rPr lang="en-US" sz="2200" dirty="0">
                <a:latin typeface="Lato"/>
              </a:rPr>
              <a:t>Essential for riverine &amp; floodplain ecosystem structure and function</a:t>
            </a:r>
          </a:p>
        </p:txBody>
      </p:sp>
    </p:spTree>
    <p:extLst>
      <p:ext uri="{BB962C8B-B14F-4D97-AF65-F5344CB8AC3E}">
        <p14:creationId xmlns:p14="http://schemas.microsoft.com/office/powerpoint/2010/main" val="30854648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D3EF81E-38FF-4486-AB07-CC91CBF41356}"/>
              </a:ext>
            </a:extLst>
          </p:cNvPr>
          <p:cNvSpPr txBox="1"/>
          <p:nvPr/>
        </p:nvSpPr>
        <p:spPr>
          <a:xfrm>
            <a:off x="2605670" y="-66020"/>
            <a:ext cx="6980656" cy="523220"/>
          </a:xfrm>
          <a:prstGeom prst="rect">
            <a:avLst/>
          </a:prstGeom>
          <a:noFill/>
        </p:spPr>
        <p:txBody>
          <a:bodyPr wrap="square" rtlCol="0">
            <a:spAutoFit/>
          </a:bodyPr>
          <a:lstStyle/>
          <a:p>
            <a:r>
              <a:rPr lang="en-US" sz="2800" dirty="0">
                <a:latin typeface="Lato"/>
              </a:rPr>
              <a:t>Environmental Flows: Types and Benefits</a:t>
            </a:r>
          </a:p>
        </p:txBody>
      </p:sp>
      <p:cxnSp>
        <p:nvCxnSpPr>
          <p:cNvPr id="20" name="Straight Connector 19">
            <a:extLst>
              <a:ext uri="{FF2B5EF4-FFF2-40B4-BE49-F238E27FC236}">
                <a16:creationId xmlns:a16="http://schemas.microsoft.com/office/drawing/2014/main" id="{DD26FB26-DB61-48FC-B1CE-F93F553AB27B}"/>
              </a:ext>
            </a:extLst>
          </p:cNvPr>
          <p:cNvCxnSpPr>
            <a:cxnSpLocks/>
          </p:cNvCxnSpPr>
          <p:nvPr/>
        </p:nvCxnSpPr>
        <p:spPr>
          <a:xfrm>
            <a:off x="0" y="523222"/>
            <a:ext cx="12192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6974A1EB-5C09-4260-82E0-B4E0AE989C6D}"/>
              </a:ext>
            </a:extLst>
          </p:cNvPr>
          <p:cNvGrpSpPr/>
          <p:nvPr/>
        </p:nvGrpSpPr>
        <p:grpSpPr>
          <a:xfrm>
            <a:off x="10941155" y="6444146"/>
            <a:ext cx="2501689" cy="369332"/>
            <a:chOff x="5944479" y="6488666"/>
            <a:chExt cx="2501689" cy="369332"/>
          </a:xfrm>
        </p:grpSpPr>
        <p:pic>
          <p:nvPicPr>
            <p:cNvPr id="21" name="Graphic 20" descr="Camera">
              <a:extLst>
                <a:ext uri="{FF2B5EF4-FFF2-40B4-BE49-F238E27FC236}">
                  <a16:creationId xmlns:a16="http://schemas.microsoft.com/office/drawing/2014/main" id="{A95CA808-0520-4668-821F-D6D1BE784A0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44479" y="6488666"/>
              <a:ext cx="352486" cy="352486"/>
            </a:xfrm>
            <a:prstGeom prst="rect">
              <a:avLst/>
            </a:prstGeom>
          </p:spPr>
        </p:pic>
        <p:sp>
          <p:nvSpPr>
            <p:cNvPr id="22" name="TextBox 21">
              <a:extLst>
                <a:ext uri="{FF2B5EF4-FFF2-40B4-BE49-F238E27FC236}">
                  <a16:creationId xmlns:a16="http://schemas.microsoft.com/office/drawing/2014/main" id="{A4D28950-AE76-42F2-A7C6-6BD0D59E78B0}"/>
                </a:ext>
              </a:extLst>
            </p:cNvPr>
            <p:cNvSpPr txBox="1"/>
            <p:nvPr/>
          </p:nvSpPr>
          <p:spPr>
            <a:xfrm>
              <a:off x="6221704" y="6488666"/>
              <a:ext cx="2224464" cy="369332"/>
            </a:xfrm>
            <a:prstGeom prst="rect">
              <a:avLst/>
            </a:prstGeom>
            <a:noFill/>
          </p:spPr>
          <p:txBody>
            <a:bodyPr wrap="square" rtlCol="0">
              <a:spAutoFit/>
            </a:bodyPr>
            <a:lstStyle/>
            <a:p>
              <a:r>
                <a:rPr lang="en-US" dirty="0"/>
                <a:t>:</a:t>
              </a:r>
              <a:r>
                <a:rPr lang="en-US" dirty="0">
                  <a:latin typeface="Lato"/>
                </a:rPr>
                <a:t>VEWH </a:t>
              </a:r>
            </a:p>
          </p:txBody>
        </p:sp>
      </p:grpSp>
      <p:pic>
        <p:nvPicPr>
          <p:cNvPr id="10" name="Graphic 9" descr="Water">
            <a:extLst>
              <a:ext uri="{FF2B5EF4-FFF2-40B4-BE49-F238E27FC236}">
                <a16:creationId xmlns:a16="http://schemas.microsoft.com/office/drawing/2014/main" id="{939E52ED-31A7-48BA-8AD1-5A31F47D6A0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0"/>
            <a:ext cx="914400" cy="914400"/>
          </a:xfrm>
          <a:prstGeom prst="rect">
            <a:avLst/>
          </a:prstGeom>
        </p:spPr>
      </p:pic>
      <p:pic>
        <p:nvPicPr>
          <p:cNvPr id="2" name="Picture 1">
            <a:extLst>
              <a:ext uri="{FF2B5EF4-FFF2-40B4-BE49-F238E27FC236}">
                <a16:creationId xmlns:a16="http://schemas.microsoft.com/office/drawing/2014/main" id="{696812C0-B1DD-4BAD-9ED4-1A20D805D1D5}"/>
              </a:ext>
            </a:extLst>
          </p:cNvPr>
          <p:cNvPicPr>
            <a:picLocks noChangeAspect="1"/>
          </p:cNvPicPr>
          <p:nvPr/>
        </p:nvPicPr>
        <p:blipFill>
          <a:blip r:embed="rId7"/>
          <a:stretch>
            <a:fillRect/>
          </a:stretch>
        </p:blipFill>
        <p:spPr>
          <a:xfrm>
            <a:off x="2007957" y="588600"/>
            <a:ext cx="8176085" cy="6545616"/>
          </a:xfrm>
          <a:prstGeom prst="rect">
            <a:avLst/>
          </a:prstGeom>
        </p:spPr>
      </p:pic>
    </p:spTree>
    <p:extLst>
      <p:ext uri="{BB962C8B-B14F-4D97-AF65-F5344CB8AC3E}">
        <p14:creationId xmlns:p14="http://schemas.microsoft.com/office/powerpoint/2010/main" val="12805832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DD26FB26-DB61-48FC-B1CE-F93F553AB27B}"/>
              </a:ext>
            </a:extLst>
          </p:cNvPr>
          <p:cNvCxnSpPr>
            <a:cxnSpLocks/>
          </p:cNvCxnSpPr>
          <p:nvPr/>
        </p:nvCxnSpPr>
        <p:spPr>
          <a:xfrm>
            <a:off x="0" y="523222"/>
            <a:ext cx="12192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Graphic 9" descr="Water">
            <a:extLst>
              <a:ext uri="{FF2B5EF4-FFF2-40B4-BE49-F238E27FC236}">
                <a16:creationId xmlns:a16="http://schemas.microsoft.com/office/drawing/2014/main" id="{939E52ED-31A7-48BA-8AD1-5A31F47D6A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914400" cy="914400"/>
          </a:xfrm>
          <a:prstGeom prst="rect">
            <a:avLst/>
          </a:prstGeom>
        </p:spPr>
      </p:pic>
      <p:sp>
        <p:nvSpPr>
          <p:cNvPr id="11" name="TextBox 10">
            <a:extLst>
              <a:ext uri="{FF2B5EF4-FFF2-40B4-BE49-F238E27FC236}">
                <a16:creationId xmlns:a16="http://schemas.microsoft.com/office/drawing/2014/main" id="{B1394C6E-BC12-4CEB-BEA9-1AB06A58FD55}"/>
              </a:ext>
            </a:extLst>
          </p:cNvPr>
          <p:cNvSpPr txBox="1"/>
          <p:nvPr/>
        </p:nvSpPr>
        <p:spPr>
          <a:xfrm>
            <a:off x="773705" y="-1680"/>
            <a:ext cx="11418295" cy="523220"/>
          </a:xfrm>
          <a:prstGeom prst="rect">
            <a:avLst/>
          </a:prstGeom>
          <a:noFill/>
        </p:spPr>
        <p:txBody>
          <a:bodyPr wrap="square" rtlCol="0">
            <a:spAutoFit/>
          </a:bodyPr>
          <a:lstStyle/>
          <a:p>
            <a:r>
              <a:rPr lang="en-US" sz="2800" dirty="0">
                <a:latin typeface="Lato"/>
              </a:rPr>
              <a:t>Challenge: Current Water Availability Insufficient for Competing Needs</a:t>
            </a:r>
          </a:p>
        </p:txBody>
      </p:sp>
      <p:pic>
        <p:nvPicPr>
          <p:cNvPr id="7" name="Picture 6">
            <a:extLst>
              <a:ext uri="{FF2B5EF4-FFF2-40B4-BE49-F238E27FC236}">
                <a16:creationId xmlns:a16="http://schemas.microsoft.com/office/drawing/2014/main" id="{BC3C7914-59BF-4966-AECA-31EC8BDED590}"/>
              </a:ext>
            </a:extLst>
          </p:cNvPr>
          <p:cNvPicPr>
            <a:picLocks noChangeAspect="1"/>
          </p:cNvPicPr>
          <p:nvPr/>
        </p:nvPicPr>
        <p:blipFill>
          <a:blip r:embed="rId5"/>
          <a:stretch>
            <a:fillRect/>
          </a:stretch>
        </p:blipFill>
        <p:spPr>
          <a:xfrm>
            <a:off x="6612024" y="665732"/>
            <a:ext cx="5327562" cy="2978616"/>
          </a:xfrm>
          <a:prstGeom prst="rect">
            <a:avLst/>
          </a:prstGeom>
        </p:spPr>
      </p:pic>
      <p:pic>
        <p:nvPicPr>
          <p:cNvPr id="8" name="Picture 7">
            <a:extLst>
              <a:ext uri="{FF2B5EF4-FFF2-40B4-BE49-F238E27FC236}">
                <a16:creationId xmlns:a16="http://schemas.microsoft.com/office/drawing/2014/main" id="{4A32E005-F38B-48F9-92CE-86862AF72C05}"/>
              </a:ext>
            </a:extLst>
          </p:cNvPr>
          <p:cNvPicPr>
            <a:picLocks noChangeAspect="1"/>
          </p:cNvPicPr>
          <p:nvPr/>
        </p:nvPicPr>
        <p:blipFill rotWithShape="1">
          <a:blip r:embed="rId6"/>
          <a:srcRect b="1755"/>
          <a:stretch/>
        </p:blipFill>
        <p:spPr>
          <a:xfrm>
            <a:off x="6612025" y="3644348"/>
            <a:ext cx="5327562" cy="2912574"/>
          </a:xfrm>
          <a:prstGeom prst="rect">
            <a:avLst/>
          </a:prstGeom>
        </p:spPr>
      </p:pic>
      <p:pic>
        <p:nvPicPr>
          <p:cNvPr id="2" name="Picture 1">
            <a:extLst>
              <a:ext uri="{FF2B5EF4-FFF2-40B4-BE49-F238E27FC236}">
                <a16:creationId xmlns:a16="http://schemas.microsoft.com/office/drawing/2014/main" id="{FD1BEC57-D0DA-40EA-A668-8D45067B6AEC}"/>
              </a:ext>
            </a:extLst>
          </p:cNvPr>
          <p:cNvPicPr>
            <a:picLocks noChangeAspect="1"/>
          </p:cNvPicPr>
          <p:nvPr/>
        </p:nvPicPr>
        <p:blipFill>
          <a:blip r:embed="rId7"/>
          <a:stretch>
            <a:fillRect/>
          </a:stretch>
        </p:blipFill>
        <p:spPr>
          <a:xfrm>
            <a:off x="773705" y="1226744"/>
            <a:ext cx="4670913" cy="4404511"/>
          </a:xfrm>
          <a:prstGeom prst="rect">
            <a:avLst/>
          </a:prstGeom>
        </p:spPr>
      </p:pic>
      <p:grpSp>
        <p:nvGrpSpPr>
          <p:cNvPr id="12" name="Group 11">
            <a:extLst>
              <a:ext uri="{FF2B5EF4-FFF2-40B4-BE49-F238E27FC236}">
                <a16:creationId xmlns:a16="http://schemas.microsoft.com/office/drawing/2014/main" id="{EAAA1F71-1C4B-47B1-BE25-731F9631D8B9}"/>
              </a:ext>
            </a:extLst>
          </p:cNvPr>
          <p:cNvGrpSpPr/>
          <p:nvPr/>
        </p:nvGrpSpPr>
        <p:grpSpPr>
          <a:xfrm>
            <a:off x="152825" y="6488668"/>
            <a:ext cx="3115475" cy="369332"/>
            <a:chOff x="5944479" y="6488666"/>
            <a:chExt cx="3115475" cy="369332"/>
          </a:xfrm>
        </p:grpSpPr>
        <p:pic>
          <p:nvPicPr>
            <p:cNvPr id="13" name="Graphic 12" descr="Camera">
              <a:extLst>
                <a:ext uri="{FF2B5EF4-FFF2-40B4-BE49-F238E27FC236}">
                  <a16:creationId xmlns:a16="http://schemas.microsoft.com/office/drawing/2014/main" id="{A2E6AC28-220C-4B71-8D92-E68D4EAA6DA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44479" y="6488666"/>
              <a:ext cx="352486" cy="352486"/>
            </a:xfrm>
            <a:prstGeom prst="rect">
              <a:avLst/>
            </a:prstGeom>
          </p:spPr>
        </p:pic>
        <p:sp>
          <p:nvSpPr>
            <p:cNvPr id="14" name="TextBox 13">
              <a:extLst>
                <a:ext uri="{FF2B5EF4-FFF2-40B4-BE49-F238E27FC236}">
                  <a16:creationId xmlns:a16="http://schemas.microsoft.com/office/drawing/2014/main" id="{39397241-DAD6-4E2C-B0C6-F7B756600B99}"/>
                </a:ext>
              </a:extLst>
            </p:cNvPr>
            <p:cNvSpPr txBox="1"/>
            <p:nvPr/>
          </p:nvSpPr>
          <p:spPr>
            <a:xfrm>
              <a:off x="6221703" y="6488666"/>
              <a:ext cx="2838251" cy="369332"/>
            </a:xfrm>
            <a:prstGeom prst="rect">
              <a:avLst/>
            </a:prstGeom>
            <a:noFill/>
          </p:spPr>
          <p:txBody>
            <a:bodyPr wrap="square" rtlCol="0">
              <a:spAutoFit/>
            </a:bodyPr>
            <a:lstStyle/>
            <a:p>
              <a:r>
                <a:rPr lang="en-US" dirty="0">
                  <a:latin typeface="Lato"/>
                </a:rPr>
                <a:t>:Zamani-Sabzi et al. 2019</a:t>
              </a:r>
            </a:p>
          </p:txBody>
        </p:sp>
      </p:grpSp>
      <p:sp>
        <p:nvSpPr>
          <p:cNvPr id="5" name="Rectangle 4">
            <a:extLst>
              <a:ext uri="{FF2B5EF4-FFF2-40B4-BE49-F238E27FC236}">
                <a16:creationId xmlns:a16="http://schemas.microsoft.com/office/drawing/2014/main" id="{7D08CC2A-276E-45B8-B341-D2722BD58B2D}"/>
              </a:ext>
            </a:extLst>
          </p:cNvPr>
          <p:cNvSpPr/>
          <p:nvPr/>
        </p:nvSpPr>
        <p:spPr>
          <a:xfrm>
            <a:off x="7802217" y="5631255"/>
            <a:ext cx="1572797" cy="925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816D9EE4-B58F-4402-9F79-46915DC9E8CB}"/>
              </a:ext>
            </a:extLst>
          </p:cNvPr>
          <p:cNvGrpSpPr/>
          <p:nvPr/>
        </p:nvGrpSpPr>
        <p:grpSpPr>
          <a:xfrm>
            <a:off x="5595353" y="5000089"/>
            <a:ext cx="1461247" cy="1611274"/>
            <a:chOff x="5595353" y="5000089"/>
            <a:chExt cx="1461247" cy="1611274"/>
          </a:xfrm>
        </p:grpSpPr>
        <p:cxnSp>
          <p:nvCxnSpPr>
            <p:cNvPr id="15" name="Straight Arrow Connector 14">
              <a:extLst>
                <a:ext uri="{FF2B5EF4-FFF2-40B4-BE49-F238E27FC236}">
                  <a16:creationId xmlns:a16="http://schemas.microsoft.com/office/drawing/2014/main" id="{D9F066E3-AAC3-4BAC-9B87-796887E93A60}"/>
                </a:ext>
              </a:extLst>
            </p:cNvPr>
            <p:cNvCxnSpPr>
              <a:cxnSpLocks/>
            </p:cNvCxnSpPr>
            <p:nvPr/>
          </p:nvCxnSpPr>
          <p:spPr>
            <a:xfrm>
              <a:off x="6833109" y="5126593"/>
              <a:ext cx="0" cy="1362075"/>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F791821A-B0AB-4ADA-A231-C3E23953B672}"/>
                </a:ext>
              </a:extLst>
            </p:cNvPr>
            <p:cNvSpPr txBox="1"/>
            <p:nvPr/>
          </p:nvSpPr>
          <p:spPr>
            <a:xfrm>
              <a:off x="5865980" y="5000089"/>
              <a:ext cx="1190620" cy="338554"/>
            </a:xfrm>
            <a:prstGeom prst="rect">
              <a:avLst/>
            </a:prstGeom>
            <a:noFill/>
          </p:spPr>
          <p:txBody>
            <a:bodyPr wrap="square" rtlCol="0">
              <a:spAutoFit/>
            </a:bodyPr>
            <a:lstStyle/>
            <a:p>
              <a:r>
                <a:rPr lang="en-US" sz="1600" dirty="0">
                  <a:latin typeface="Lato"/>
                </a:rPr>
                <a:t>Satisfied</a:t>
              </a:r>
            </a:p>
          </p:txBody>
        </p:sp>
        <p:sp>
          <p:nvSpPr>
            <p:cNvPr id="16" name="TextBox 15">
              <a:extLst>
                <a:ext uri="{FF2B5EF4-FFF2-40B4-BE49-F238E27FC236}">
                  <a16:creationId xmlns:a16="http://schemas.microsoft.com/office/drawing/2014/main" id="{C784C503-B60B-4D9A-85A0-DC0958785973}"/>
                </a:ext>
              </a:extLst>
            </p:cNvPr>
            <p:cNvSpPr txBox="1"/>
            <p:nvPr/>
          </p:nvSpPr>
          <p:spPr>
            <a:xfrm>
              <a:off x="5595353" y="6272809"/>
              <a:ext cx="1190620" cy="338554"/>
            </a:xfrm>
            <a:prstGeom prst="rect">
              <a:avLst/>
            </a:prstGeom>
            <a:noFill/>
          </p:spPr>
          <p:txBody>
            <a:bodyPr wrap="square" rtlCol="0">
              <a:spAutoFit/>
            </a:bodyPr>
            <a:lstStyle/>
            <a:p>
              <a:r>
                <a:rPr lang="en-US" sz="1600" dirty="0">
                  <a:latin typeface="Lato"/>
                </a:rPr>
                <a:t>Unsatisfied</a:t>
              </a:r>
            </a:p>
          </p:txBody>
        </p:sp>
      </p:grpSp>
      <p:grpSp>
        <p:nvGrpSpPr>
          <p:cNvPr id="21" name="Group 20">
            <a:extLst>
              <a:ext uri="{FF2B5EF4-FFF2-40B4-BE49-F238E27FC236}">
                <a16:creationId xmlns:a16="http://schemas.microsoft.com/office/drawing/2014/main" id="{FC70DA81-9678-45EF-AC75-55BB9CA9B2B4}"/>
              </a:ext>
            </a:extLst>
          </p:cNvPr>
          <p:cNvGrpSpPr/>
          <p:nvPr/>
        </p:nvGrpSpPr>
        <p:grpSpPr>
          <a:xfrm>
            <a:off x="5616899" y="2067201"/>
            <a:ext cx="1461247" cy="1611274"/>
            <a:chOff x="5595353" y="5000089"/>
            <a:chExt cx="1461247" cy="1611274"/>
          </a:xfrm>
        </p:grpSpPr>
        <p:cxnSp>
          <p:nvCxnSpPr>
            <p:cNvPr id="22" name="Straight Arrow Connector 21">
              <a:extLst>
                <a:ext uri="{FF2B5EF4-FFF2-40B4-BE49-F238E27FC236}">
                  <a16:creationId xmlns:a16="http://schemas.microsoft.com/office/drawing/2014/main" id="{D8C0468C-614A-44E2-9DD3-16677BAEF18E}"/>
                </a:ext>
              </a:extLst>
            </p:cNvPr>
            <p:cNvCxnSpPr>
              <a:cxnSpLocks/>
            </p:cNvCxnSpPr>
            <p:nvPr/>
          </p:nvCxnSpPr>
          <p:spPr>
            <a:xfrm>
              <a:off x="6833109" y="5126593"/>
              <a:ext cx="0" cy="1362075"/>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3AE4C322-0921-4123-A122-0BAD165A2855}"/>
                </a:ext>
              </a:extLst>
            </p:cNvPr>
            <p:cNvSpPr txBox="1"/>
            <p:nvPr/>
          </p:nvSpPr>
          <p:spPr>
            <a:xfrm>
              <a:off x="5865980" y="5000089"/>
              <a:ext cx="1190620" cy="338554"/>
            </a:xfrm>
            <a:prstGeom prst="rect">
              <a:avLst/>
            </a:prstGeom>
            <a:noFill/>
          </p:spPr>
          <p:txBody>
            <a:bodyPr wrap="square" rtlCol="0">
              <a:spAutoFit/>
            </a:bodyPr>
            <a:lstStyle/>
            <a:p>
              <a:r>
                <a:rPr lang="en-US" sz="1600" dirty="0">
                  <a:latin typeface="Lato"/>
                </a:rPr>
                <a:t>Satisfied</a:t>
              </a:r>
            </a:p>
          </p:txBody>
        </p:sp>
        <p:sp>
          <p:nvSpPr>
            <p:cNvPr id="24" name="TextBox 23">
              <a:extLst>
                <a:ext uri="{FF2B5EF4-FFF2-40B4-BE49-F238E27FC236}">
                  <a16:creationId xmlns:a16="http://schemas.microsoft.com/office/drawing/2014/main" id="{C2B20404-7286-4384-8F54-76C2AE3587B5}"/>
                </a:ext>
              </a:extLst>
            </p:cNvPr>
            <p:cNvSpPr txBox="1"/>
            <p:nvPr/>
          </p:nvSpPr>
          <p:spPr>
            <a:xfrm>
              <a:off x="5595353" y="6272809"/>
              <a:ext cx="1190620" cy="338554"/>
            </a:xfrm>
            <a:prstGeom prst="rect">
              <a:avLst/>
            </a:prstGeom>
            <a:noFill/>
          </p:spPr>
          <p:txBody>
            <a:bodyPr wrap="square" rtlCol="0">
              <a:spAutoFit/>
            </a:bodyPr>
            <a:lstStyle/>
            <a:p>
              <a:r>
                <a:rPr lang="en-US" sz="1600" dirty="0">
                  <a:latin typeface="Lato"/>
                </a:rPr>
                <a:t>Unsatisfied</a:t>
              </a:r>
            </a:p>
          </p:txBody>
        </p:sp>
      </p:grpSp>
    </p:spTree>
    <p:extLst>
      <p:ext uri="{BB962C8B-B14F-4D97-AF65-F5344CB8AC3E}">
        <p14:creationId xmlns:p14="http://schemas.microsoft.com/office/powerpoint/2010/main" val="3680325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BCBE7C-9271-4276-BB79-190920697562}"/>
              </a:ext>
            </a:extLst>
          </p:cNvPr>
          <p:cNvSpPr txBox="1"/>
          <p:nvPr/>
        </p:nvSpPr>
        <p:spPr>
          <a:xfrm>
            <a:off x="1609725" y="58460"/>
            <a:ext cx="9848850" cy="523220"/>
          </a:xfrm>
          <a:prstGeom prst="rect">
            <a:avLst/>
          </a:prstGeom>
          <a:noFill/>
        </p:spPr>
        <p:txBody>
          <a:bodyPr wrap="square" rtlCol="0">
            <a:spAutoFit/>
          </a:bodyPr>
          <a:lstStyle/>
          <a:p>
            <a:r>
              <a:rPr lang="en-US" sz="2800" dirty="0">
                <a:latin typeface="Georgia" panose="02040502050405020303" pitchFamily="18" charset="0"/>
              </a:rPr>
              <a:t> </a:t>
            </a:r>
          </a:p>
        </p:txBody>
      </p:sp>
      <p:sp>
        <p:nvSpPr>
          <p:cNvPr id="5" name="TextBox 4">
            <a:extLst>
              <a:ext uri="{FF2B5EF4-FFF2-40B4-BE49-F238E27FC236}">
                <a16:creationId xmlns:a16="http://schemas.microsoft.com/office/drawing/2014/main" id="{7E838F7E-B35D-4752-9995-B967DC48B9BA}"/>
              </a:ext>
            </a:extLst>
          </p:cNvPr>
          <p:cNvSpPr txBox="1"/>
          <p:nvPr/>
        </p:nvSpPr>
        <p:spPr>
          <a:xfrm>
            <a:off x="436957" y="-37442"/>
            <a:ext cx="11318084" cy="461665"/>
          </a:xfrm>
          <a:prstGeom prst="rect">
            <a:avLst/>
          </a:prstGeom>
          <a:noFill/>
        </p:spPr>
        <p:txBody>
          <a:bodyPr wrap="square" rtlCol="0">
            <a:spAutoFit/>
          </a:bodyPr>
          <a:lstStyle/>
          <a:p>
            <a:pPr algn="ctr"/>
            <a:r>
              <a:rPr lang="en-US" sz="2400" dirty="0">
                <a:latin typeface="Lato"/>
              </a:rPr>
              <a:t>Application: Meeting Environmental Flow Targets (Conservation Feasibility)</a:t>
            </a:r>
          </a:p>
        </p:txBody>
      </p:sp>
      <p:pic>
        <p:nvPicPr>
          <p:cNvPr id="3078" name="Picture 6" descr="Image result for fish kill oklahoma">
            <a:extLst>
              <a:ext uri="{FF2B5EF4-FFF2-40B4-BE49-F238E27FC236}">
                <a16:creationId xmlns:a16="http://schemas.microsoft.com/office/drawing/2014/main" id="{BD5B2963-BE50-4E77-8DC0-9714D51ACA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694" t="4297" b="20543"/>
          <a:stretch/>
        </p:blipFill>
        <p:spPr bwMode="auto">
          <a:xfrm>
            <a:off x="3578495" y="4557712"/>
            <a:ext cx="2203178" cy="2203178"/>
          </a:xfrm>
          <a:prstGeom prst="flowChartConnector">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3080" name="Picture 8" descr="Image result for cotton irrigation">
            <a:extLst>
              <a:ext uri="{FF2B5EF4-FFF2-40B4-BE49-F238E27FC236}">
                <a16:creationId xmlns:a16="http://schemas.microsoft.com/office/drawing/2014/main" id="{AD94F49D-264A-4E5B-8288-4911B8D1CF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767" r="66957" b="16767"/>
          <a:stretch/>
        </p:blipFill>
        <p:spPr bwMode="auto">
          <a:xfrm>
            <a:off x="3578495" y="782361"/>
            <a:ext cx="2203178" cy="2203178"/>
          </a:xfrm>
          <a:prstGeom prst="flowChartConnector">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3082" name="Picture 10" descr="Related image">
            <a:extLst>
              <a:ext uri="{FF2B5EF4-FFF2-40B4-BE49-F238E27FC236}">
                <a16:creationId xmlns:a16="http://schemas.microsoft.com/office/drawing/2014/main" id="{277C4161-550E-4528-AA40-24C9CC54EC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762" r="10762"/>
          <a:stretch/>
        </p:blipFill>
        <p:spPr bwMode="auto">
          <a:xfrm>
            <a:off x="87118" y="2300287"/>
            <a:ext cx="2257425" cy="2257425"/>
          </a:xfrm>
          <a:prstGeom prst="flowChartConnector">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E728AE7-AC3A-4DC1-9CB1-494731E0FD34}"/>
              </a:ext>
            </a:extLst>
          </p:cNvPr>
          <p:cNvPicPr>
            <a:picLocks noChangeAspect="1"/>
          </p:cNvPicPr>
          <p:nvPr/>
        </p:nvPicPr>
        <p:blipFill rotWithShape="1">
          <a:blip r:embed="rId5"/>
          <a:srcRect b="1755"/>
          <a:stretch/>
        </p:blipFill>
        <p:spPr>
          <a:xfrm>
            <a:off x="6740791" y="3644348"/>
            <a:ext cx="5198795" cy="2842177"/>
          </a:xfrm>
          <a:prstGeom prst="rect">
            <a:avLst/>
          </a:prstGeom>
        </p:spPr>
      </p:pic>
      <p:cxnSp>
        <p:nvCxnSpPr>
          <p:cNvPr id="6" name="Straight Arrow Connector 5">
            <a:extLst>
              <a:ext uri="{FF2B5EF4-FFF2-40B4-BE49-F238E27FC236}">
                <a16:creationId xmlns:a16="http://schemas.microsoft.com/office/drawing/2014/main" id="{DBE5D438-0665-4033-B415-0E34E9F5BEDB}"/>
              </a:ext>
            </a:extLst>
          </p:cNvPr>
          <p:cNvCxnSpPr>
            <a:cxnSpLocks/>
            <a:stCxn id="3082" idx="5"/>
          </p:cNvCxnSpPr>
          <p:nvPr/>
        </p:nvCxnSpPr>
        <p:spPr>
          <a:xfrm>
            <a:off x="2013951" y="4227120"/>
            <a:ext cx="1744626" cy="746929"/>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9BEE30CC-0642-4F9D-B290-B4D150C236E7}"/>
              </a:ext>
            </a:extLst>
          </p:cNvPr>
          <p:cNvCxnSpPr>
            <a:cxnSpLocks/>
          </p:cNvCxnSpPr>
          <p:nvPr/>
        </p:nvCxnSpPr>
        <p:spPr>
          <a:xfrm flipV="1">
            <a:off x="1860270" y="1677335"/>
            <a:ext cx="1718225" cy="792519"/>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pic>
        <p:nvPicPr>
          <p:cNvPr id="27" name="Picture 26">
            <a:extLst>
              <a:ext uri="{FF2B5EF4-FFF2-40B4-BE49-F238E27FC236}">
                <a16:creationId xmlns:a16="http://schemas.microsoft.com/office/drawing/2014/main" id="{C14F990F-99DC-417C-98D7-F6F5E2D164D8}"/>
              </a:ext>
            </a:extLst>
          </p:cNvPr>
          <p:cNvPicPr>
            <a:picLocks noChangeAspect="1"/>
          </p:cNvPicPr>
          <p:nvPr/>
        </p:nvPicPr>
        <p:blipFill>
          <a:blip r:embed="rId6"/>
          <a:stretch>
            <a:fillRect/>
          </a:stretch>
        </p:blipFill>
        <p:spPr>
          <a:xfrm>
            <a:off x="6612024" y="665732"/>
            <a:ext cx="5327562" cy="2978616"/>
          </a:xfrm>
          <a:prstGeom prst="rect">
            <a:avLst/>
          </a:prstGeom>
        </p:spPr>
      </p:pic>
      <p:sp>
        <p:nvSpPr>
          <p:cNvPr id="34" name="TextBox 33">
            <a:extLst>
              <a:ext uri="{FF2B5EF4-FFF2-40B4-BE49-F238E27FC236}">
                <a16:creationId xmlns:a16="http://schemas.microsoft.com/office/drawing/2014/main" id="{93C79946-46C3-4189-9C70-C14130F55F3A}"/>
              </a:ext>
            </a:extLst>
          </p:cNvPr>
          <p:cNvSpPr txBox="1"/>
          <p:nvPr/>
        </p:nvSpPr>
        <p:spPr>
          <a:xfrm>
            <a:off x="252414" y="6470507"/>
            <a:ext cx="5762626" cy="338554"/>
          </a:xfrm>
          <a:prstGeom prst="rect">
            <a:avLst/>
          </a:prstGeom>
          <a:noFill/>
        </p:spPr>
        <p:txBody>
          <a:bodyPr wrap="square" rtlCol="0">
            <a:spAutoFit/>
          </a:bodyPr>
          <a:lstStyle/>
          <a:p>
            <a:r>
              <a:rPr lang="en-US" sz="1600" dirty="0"/>
              <a:t>: </a:t>
            </a:r>
            <a:r>
              <a:rPr lang="en-US" sz="1600" dirty="0">
                <a:latin typeface="Lato"/>
              </a:rPr>
              <a:t>Zamani-Sabzi et al. 2019, David Norris</a:t>
            </a:r>
          </a:p>
        </p:txBody>
      </p:sp>
      <p:pic>
        <p:nvPicPr>
          <p:cNvPr id="35" name="Graphic 34" descr="Camera">
            <a:extLst>
              <a:ext uri="{FF2B5EF4-FFF2-40B4-BE49-F238E27FC236}">
                <a16:creationId xmlns:a16="http://schemas.microsoft.com/office/drawing/2014/main" id="{71A4D784-583F-4442-992A-ABE96B96806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788" y="6463541"/>
            <a:ext cx="352486" cy="352486"/>
          </a:xfrm>
          <a:prstGeom prst="rect">
            <a:avLst/>
          </a:prstGeom>
        </p:spPr>
      </p:pic>
      <p:sp>
        <p:nvSpPr>
          <p:cNvPr id="28" name="Rectangle 27">
            <a:extLst>
              <a:ext uri="{FF2B5EF4-FFF2-40B4-BE49-F238E27FC236}">
                <a16:creationId xmlns:a16="http://schemas.microsoft.com/office/drawing/2014/main" id="{109901A0-02E1-488E-8AE6-D4C6E508BFC2}"/>
              </a:ext>
            </a:extLst>
          </p:cNvPr>
          <p:cNvSpPr/>
          <p:nvPr/>
        </p:nvSpPr>
        <p:spPr>
          <a:xfrm>
            <a:off x="7972425" y="5581650"/>
            <a:ext cx="1276350" cy="7905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F093EFCE-5E2F-4F21-A64C-694379B4B8B6}"/>
              </a:ext>
            </a:extLst>
          </p:cNvPr>
          <p:cNvCxnSpPr>
            <a:cxnSpLocks/>
          </p:cNvCxnSpPr>
          <p:nvPr/>
        </p:nvCxnSpPr>
        <p:spPr>
          <a:xfrm>
            <a:off x="0" y="523222"/>
            <a:ext cx="12192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7" name="Graphic 16" descr="Water">
            <a:extLst>
              <a:ext uri="{FF2B5EF4-FFF2-40B4-BE49-F238E27FC236}">
                <a16:creationId xmlns:a16="http://schemas.microsoft.com/office/drawing/2014/main" id="{3CD8E6A6-5B69-4E72-BA29-E86C87A2A1A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0" y="0"/>
            <a:ext cx="914400" cy="914400"/>
          </a:xfrm>
          <a:prstGeom prst="rect">
            <a:avLst/>
          </a:prstGeom>
        </p:spPr>
      </p:pic>
    </p:spTree>
    <p:extLst>
      <p:ext uri="{BB962C8B-B14F-4D97-AF65-F5344CB8AC3E}">
        <p14:creationId xmlns:p14="http://schemas.microsoft.com/office/powerpoint/2010/main" val="39150098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BCBE7C-9271-4276-BB79-190920697562}"/>
              </a:ext>
            </a:extLst>
          </p:cNvPr>
          <p:cNvSpPr txBox="1"/>
          <p:nvPr/>
        </p:nvSpPr>
        <p:spPr>
          <a:xfrm>
            <a:off x="1609725" y="58460"/>
            <a:ext cx="9848850" cy="523220"/>
          </a:xfrm>
          <a:prstGeom prst="rect">
            <a:avLst/>
          </a:prstGeom>
          <a:noFill/>
        </p:spPr>
        <p:txBody>
          <a:bodyPr wrap="square" rtlCol="0">
            <a:spAutoFit/>
          </a:bodyPr>
          <a:lstStyle/>
          <a:p>
            <a:r>
              <a:rPr lang="en-US" sz="2800" dirty="0">
                <a:latin typeface="Georgia" panose="02040502050405020303" pitchFamily="18" charset="0"/>
              </a:rPr>
              <a:t> </a:t>
            </a:r>
          </a:p>
        </p:txBody>
      </p:sp>
      <p:sp>
        <p:nvSpPr>
          <p:cNvPr id="5" name="TextBox 4">
            <a:extLst>
              <a:ext uri="{FF2B5EF4-FFF2-40B4-BE49-F238E27FC236}">
                <a16:creationId xmlns:a16="http://schemas.microsoft.com/office/drawing/2014/main" id="{7E838F7E-B35D-4752-9995-B967DC48B9BA}"/>
              </a:ext>
            </a:extLst>
          </p:cNvPr>
          <p:cNvSpPr txBox="1"/>
          <p:nvPr/>
        </p:nvSpPr>
        <p:spPr>
          <a:xfrm>
            <a:off x="436957" y="-37442"/>
            <a:ext cx="11318084" cy="523220"/>
          </a:xfrm>
          <a:prstGeom prst="rect">
            <a:avLst/>
          </a:prstGeom>
          <a:noFill/>
        </p:spPr>
        <p:txBody>
          <a:bodyPr wrap="square" rtlCol="0">
            <a:spAutoFit/>
          </a:bodyPr>
          <a:lstStyle/>
          <a:p>
            <a:pPr algn="ctr"/>
            <a:r>
              <a:rPr lang="en-US" sz="2800" dirty="0">
                <a:latin typeface="Lato"/>
              </a:rPr>
              <a:t>Environmental Flows for Biodiversity Conservation</a:t>
            </a:r>
          </a:p>
        </p:txBody>
      </p:sp>
      <p:sp>
        <p:nvSpPr>
          <p:cNvPr id="7" name="TextBox 6">
            <a:extLst>
              <a:ext uri="{FF2B5EF4-FFF2-40B4-BE49-F238E27FC236}">
                <a16:creationId xmlns:a16="http://schemas.microsoft.com/office/drawing/2014/main" id="{6D56EAF6-5539-4A0B-B7B0-7E86BED3AB26}"/>
              </a:ext>
            </a:extLst>
          </p:cNvPr>
          <p:cNvSpPr txBox="1"/>
          <p:nvPr/>
        </p:nvSpPr>
        <p:spPr>
          <a:xfrm>
            <a:off x="7237806" y="752139"/>
            <a:ext cx="4411266" cy="923330"/>
          </a:xfrm>
          <a:prstGeom prst="rect">
            <a:avLst/>
          </a:prstGeom>
          <a:noFill/>
        </p:spPr>
        <p:txBody>
          <a:bodyPr wrap="square" rtlCol="0">
            <a:spAutoFit/>
          </a:bodyPr>
          <a:lstStyle/>
          <a:p>
            <a:r>
              <a:rPr lang="en-US" dirty="0">
                <a:latin typeface="Lato"/>
              </a:rPr>
              <a:t>Prairie Chub (</a:t>
            </a:r>
            <a:r>
              <a:rPr lang="en-US" i="1" dirty="0" err="1">
                <a:latin typeface="Lato"/>
              </a:rPr>
              <a:t>Macrhybopsis</a:t>
            </a:r>
            <a:r>
              <a:rPr lang="en-US" i="1" dirty="0">
                <a:latin typeface="Lato"/>
              </a:rPr>
              <a:t> </a:t>
            </a:r>
            <a:r>
              <a:rPr lang="en-US" i="1" dirty="0" err="1">
                <a:latin typeface="Lato"/>
              </a:rPr>
              <a:t>australis</a:t>
            </a:r>
            <a:r>
              <a:rPr lang="en-US" dirty="0">
                <a:latin typeface="Lato"/>
              </a:rPr>
              <a:t>)</a:t>
            </a:r>
          </a:p>
          <a:p>
            <a:r>
              <a:rPr lang="en-US" b="1" dirty="0">
                <a:latin typeface="Lato"/>
              </a:rPr>
              <a:t>IUCN:</a:t>
            </a:r>
            <a:r>
              <a:rPr lang="en-US" dirty="0">
                <a:latin typeface="Lato"/>
              </a:rPr>
              <a:t> Vulnerable</a:t>
            </a:r>
          </a:p>
          <a:p>
            <a:r>
              <a:rPr lang="en-US" b="1" dirty="0">
                <a:latin typeface="Lato"/>
              </a:rPr>
              <a:t>Oklahoma:</a:t>
            </a:r>
            <a:r>
              <a:rPr lang="en-US" dirty="0">
                <a:latin typeface="Lato"/>
              </a:rPr>
              <a:t> Tier I (Top Priority)</a:t>
            </a:r>
          </a:p>
        </p:txBody>
      </p:sp>
      <p:sp>
        <p:nvSpPr>
          <p:cNvPr id="10" name="TextBox 9">
            <a:extLst>
              <a:ext uri="{FF2B5EF4-FFF2-40B4-BE49-F238E27FC236}">
                <a16:creationId xmlns:a16="http://schemas.microsoft.com/office/drawing/2014/main" id="{7B9FAA93-6F3B-44F1-B4E9-713AD1DD7727}"/>
              </a:ext>
            </a:extLst>
          </p:cNvPr>
          <p:cNvSpPr txBox="1"/>
          <p:nvPr/>
        </p:nvSpPr>
        <p:spPr>
          <a:xfrm>
            <a:off x="542928" y="858957"/>
            <a:ext cx="4411266" cy="923330"/>
          </a:xfrm>
          <a:prstGeom prst="rect">
            <a:avLst/>
          </a:prstGeom>
          <a:noFill/>
        </p:spPr>
        <p:txBody>
          <a:bodyPr wrap="square" rtlCol="0">
            <a:spAutoFit/>
          </a:bodyPr>
          <a:lstStyle/>
          <a:p>
            <a:r>
              <a:rPr lang="en-US" dirty="0">
                <a:latin typeface="Lato"/>
              </a:rPr>
              <a:t>Blackspot Shiner (</a:t>
            </a:r>
            <a:r>
              <a:rPr lang="en-US" i="1" dirty="0" err="1">
                <a:latin typeface="Lato"/>
              </a:rPr>
              <a:t>Notropis</a:t>
            </a:r>
            <a:r>
              <a:rPr lang="en-US" i="1" dirty="0">
                <a:latin typeface="Lato"/>
              </a:rPr>
              <a:t> </a:t>
            </a:r>
            <a:r>
              <a:rPr lang="en-US" i="1" dirty="0" err="1">
                <a:latin typeface="Lato"/>
              </a:rPr>
              <a:t>atrocaudalis</a:t>
            </a:r>
            <a:r>
              <a:rPr lang="en-US" dirty="0">
                <a:latin typeface="Lato"/>
              </a:rPr>
              <a:t>)</a:t>
            </a:r>
          </a:p>
          <a:p>
            <a:r>
              <a:rPr lang="en-US" b="1" dirty="0">
                <a:latin typeface="Lato"/>
              </a:rPr>
              <a:t>IUCN:</a:t>
            </a:r>
            <a:r>
              <a:rPr lang="en-US" dirty="0">
                <a:latin typeface="Lato"/>
              </a:rPr>
              <a:t> Least Concern</a:t>
            </a:r>
          </a:p>
          <a:p>
            <a:r>
              <a:rPr lang="en-US" b="1" dirty="0">
                <a:latin typeface="Lato"/>
              </a:rPr>
              <a:t>Oklahoma</a:t>
            </a:r>
            <a:r>
              <a:rPr lang="en-US" dirty="0">
                <a:latin typeface="Lato"/>
              </a:rPr>
              <a:t>: Tier I (Top Priority)</a:t>
            </a:r>
          </a:p>
        </p:txBody>
      </p:sp>
      <p:pic>
        <p:nvPicPr>
          <p:cNvPr id="4100" name="Picture 4" descr="Image result for Micropterus punctulatus">
            <a:extLst>
              <a:ext uri="{FF2B5EF4-FFF2-40B4-BE49-F238E27FC236}">
                <a16:creationId xmlns:a16="http://schemas.microsoft.com/office/drawing/2014/main" id="{9C88943B-86C4-4998-8E53-E4D0FEE70F1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31" b="89888" l="9467" r="90000">
                        <a14:foregroundMark x1="9467" y1="48876" x2="9467" y2="48876"/>
                        <a14:foregroundMark x1="88400" y1="39045" x2="88400" y2="39045"/>
                        <a14:foregroundMark x1="86933" y1="63483" x2="86933" y2="63483"/>
                      </a14:backgroundRemoval>
                    </a14:imgEffect>
                  </a14:imgLayer>
                </a14:imgProps>
              </a:ext>
              <a:ext uri="{28A0092B-C50C-407E-A947-70E740481C1C}">
                <a14:useLocalDpi xmlns:a14="http://schemas.microsoft.com/office/drawing/2010/main" val="0"/>
              </a:ext>
            </a:extLst>
          </a:blip>
          <a:srcRect/>
          <a:stretch>
            <a:fillRect/>
          </a:stretch>
        </p:blipFill>
        <p:spPr bwMode="auto">
          <a:xfrm>
            <a:off x="6272446" y="4157431"/>
            <a:ext cx="5919554" cy="280981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66BA4C9-CE27-462A-876C-90E3DAA2E57B}"/>
              </a:ext>
            </a:extLst>
          </p:cNvPr>
          <p:cNvSpPr txBox="1"/>
          <p:nvPr/>
        </p:nvSpPr>
        <p:spPr>
          <a:xfrm>
            <a:off x="682785" y="3516855"/>
            <a:ext cx="4411266" cy="923330"/>
          </a:xfrm>
          <a:prstGeom prst="rect">
            <a:avLst/>
          </a:prstGeom>
          <a:noFill/>
        </p:spPr>
        <p:txBody>
          <a:bodyPr wrap="square" rtlCol="0">
            <a:spAutoFit/>
          </a:bodyPr>
          <a:lstStyle/>
          <a:p>
            <a:r>
              <a:rPr lang="en-US" dirty="0">
                <a:latin typeface="Lato"/>
              </a:rPr>
              <a:t>Green Sunfish (</a:t>
            </a:r>
            <a:r>
              <a:rPr lang="en-US" i="1" dirty="0" err="1">
                <a:latin typeface="Lato"/>
              </a:rPr>
              <a:t>Lepomis</a:t>
            </a:r>
            <a:r>
              <a:rPr lang="en-US" i="1" dirty="0">
                <a:latin typeface="Lato"/>
              </a:rPr>
              <a:t> </a:t>
            </a:r>
            <a:r>
              <a:rPr lang="en-US" i="1" dirty="0" err="1">
                <a:latin typeface="Lato"/>
              </a:rPr>
              <a:t>cyanellus</a:t>
            </a:r>
            <a:r>
              <a:rPr lang="en-US" dirty="0">
                <a:latin typeface="Lato"/>
              </a:rPr>
              <a:t>)</a:t>
            </a:r>
          </a:p>
          <a:p>
            <a:r>
              <a:rPr lang="en-US" b="1" dirty="0">
                <a:latin typeface="Lato"/>
              </a:rPr>
              <a:t>IUCN: </a:t>
            </a:r>
            <a:r>
              <a:rPr lang="en-US" dirty="0">
                <a:latin typeface="Lato"/>
              </a:rPr>
              <a:t>Least Concern</a:t>
            </a:r>
          </a:p>
          <a:p>
            <a:r>
              <a:rPr lang="en-US" b="1" dirty="0">
                <a:latin typeface="Lato"/>
              </a:rPr>
              <a:t>Oklahoma: </a:t>
            </a:r>
            <a:r>
              <a:rPr lang="en-US" dirty="0">
                <a:latin typeface="Lato"/>
              </a:rPr>
              <a:t>Not ranked (Low Priority)</a:t>
            </a:r>
          </a:p>
        </p:txBody>
      </p:sp>
      <p:pic>
        <p:nvPicPr>
          <p:cNvPr id="4104" name="Picture 8" descr="Lepomis cyanellus  Green Sunfish 2000">
            <a:extLst>
              <a:ext uri="{FF2B5EF4-FFF2-40B4-BE49-F238E27FC236}">
                <a16:creationId xmlns:a16="http://schemas.microsoft.com/office/drawing/2014/main" id="{FABD4CD0-DA3C-416E-8309-C026C5EB036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443" b="94118" l="4688" r="92813">
                        <a14:foregroundMark x1="11719" y1="38655" x2="7656" y2="45098"/>
                        <a14:foregroundMark x1="4688" y1="54062" x2="4688" y2="54062"/>
                        <a14:foregroundMark x1="57656" y1="8403" x2="57656" y2="8403"/>
                        <a14:foregroundMark x1="31875" y1="13725" x2="31875" y2="13725"/>
                        <a14:foregroundMark x1="58125" y1="6443" x2="66563" y2="8123"/>
                        <a14:foregroundMark x1="66563" y1="8123" x2="72188" y2="17367"/>
                        <a14:foregroundMark x1="84219" y1="22129" x2="90000" y2="31933"/>
                        <a14:foregroundMark x1="90000" y1="31933" x2="91875" y2="60784"/>
                        <a14:foregroundMark x1="91875" y1="60784" x2="90313" y2="68908"/>
                        <a14:foregroundMark x1="92813" y1="63585" x2="91250" y2="67787"/>
                        <a14:foregroundMark x1="30938" y1="81513" x2="34375" y2="94118"/>
                      </a14:backgroundRemoval>
                    </a14:imgEffect>
                  </a14:imgLayer>
                </a14:imgProps>
              </a:ext>
              <a:ext uri="{28A0092B-C50C-407E-A947-70E740481C1C}">
                <a14:useLocalDpi xmlns:a14="http://schemas.microsoft.com/office/drawing/2010/main" val="0"/>
              </a:ext>
            </a:extLst>
          </a:blip>
          <a:srcRect/>
          <a:stretch>
            <a:fillRect/>
          </a:stretch>
        </p:blipFill>
        <p:spPr bwMode="auto">
          <a:xfrm>
            <a:off x="682785" y="4717462"/>
            <a:ext cx="3219733" cy="179600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084651C8-B654-45E8-A979-0BC0E4DB05D1}"/>
              </a:ext>
            </a:extLst>
          </p:cNvPr>
          <p:cNvSpPr txBox="1"/>
          <p:nvPr/>
        </p:nvSpPr>
        <p:spPr>
          <a:xfrm>
            <a:off x="7571181" y="3516855"/>
            <a:ext cx="4411266" cy="923330"/>
          </a:xfrm>
          <a:prstGeom prst="rect">
            <a:avLst/>
          </a:prstGeom>
          <a:noFill/>
        </p:spPr>
        <p:txBody>
          <a:bodyPr wrap="square" rtlCol="0">
            <a:spAutoFit/>
          </a:bodyPr>
          <a:lstStyle/>
          <a:p>
            <a:r>
              <a:rPr lang="en-US" dirty="0">
                <a:latin typeface="Lato"/>
              </a:rPr>
              <a:t>Spotted Bass (</a:t>
            </a:r>
            <a:r>
              <a:rPr lang="en-US" i="1" dirty="0">
                <a:latin typeface="Lato"/>
              </a:rPr>
              <a:t>Micropterus </a:t>
            </a:r>
            <a:r>
              <a:rPr lang="en-US" i="1" dirty="0" err="1">
                <a:latin typeface="Lato"/>
              </a:rPr>
              <a:t>punctulatus</a:t>
            </a:r>
            <a:r>
              <a:rPr lang="en-US" dirty="0">
                <a:latin typeface="Lato"/>
              </a:rPr>
              <a:t>)</a:t>
            </a:r>
          </a:p>
          <a:p>
            <a:r>
              <a:rPr lang="en-US" b="1" dirty="0">
                <a:latin typeface="Lato"/>
              </a:rPr>
              <a:t>IUCN:</a:t>
            </a:r>
            <a:r>
              <a:rPr lang="en-US" dirty="0">
                <a:latin typeface="Lato"/>
              </a:rPr>
              <a:t> Least Concern</a:t>
            </a:r>
          </a:p>
          <a:p>
            <a:r>
              <a:rPr lang="en-US" b="1" dirty="0">
                <a:latin typeface="Lato"/>
              </a:rPr>
              <a:t>Oklahoma</a:t>
            </a:r>
            <a:r>
              <a:rPr lang="en-US" dirty="0">
                <a:latin typeface="Lato"/>
              </a:rPr>
              <a:t>: Not ranked (Low Priority)</a:t>
            </a:r>
          </a:p>
        </p:txBody>
      </p:sp>
      <p:sp>
        <p:nvSpPr>
          <p:cNvPr id="14" name="TextBox 13">
            <a:extLst>
              <a:ext uri="{FF2B5EF4-FFF2-40B4-BE49-F238E27FC236}">
                <a16:creationId xmlns:a16="http://schemas.microsoft.com/office/drawing/2014/main" id="{F788002D-EA53-418E-8DEA-C11660CB0541}"/>
              </a:ext>
            </a:extLst>
          </p:cNvPr>
          <p:cNvSpPr txBox="1"/>
          <p:nvPr/>
        </p:nvSpPr>
        <p:spPr>
          <a:xfrm>
            <a:off x="5094051" y="6430525"/>
            <a:ext cx="3204398" cy="369332"/>
          </a:xfrm>
          <a:prstGeom prst="rect">
            <a:avLst/>
          </a:prstGeom>
          <a:noFill/>
        </p:spPr>
        <p:txBody>
          <a:bodyPr wrap="square" rtlCol="0">
            <a:spAutoFit/>
          </a:bodyPr>
          <a:lstStyle/>
          <a:p>
            <a:r>
              <a:rPr lang="en-US" dirty="0"/>
              <a:t>:</a:t>
            </a:r>
            <a:r>
              <a:rPr lang="en-US" dirty="0" err="1">
                <a:latin typeface="Lato"/>
              </a:rPr>
              <a:t>Uland</a:t>
            </a:r>
            <a:r>
              <a:rPr lang="en-US" dirty="0">
                <a:latin typeface="Lato"/>
              </a:rPr>
              <a:t> Thomas</a:t>
            </a:r>
          </a:p>
        </p:txBody>
      </p:sp>
      <p:pic>
        <p:nvPicPr>
          <p:cNvPr id="16" name="Graphic 15" descr="Camera">
            <a:extLst>
              <a:ext uri="{FF2B5EF4-FFF2-40B4-BE49-F238E27FC236}">
                <a16:creationId xmlns:a16="http://schemas.microsoft.com/office/drawing/2014/main" id="{81368A51-07FE-45CB-AD31-5ACA677351C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77951" y="6458244"/>
            <a:ext cx="352486" cy="352486"/>
          </a:xfrm>
          <a:prstGeom prst="rect">
            <a:avLst/>
          </a:prstGeom>
        </p:spPr>
      </p:pic>
      <p:pic>
        <p:nvPicPr>
          <p:cNvPr id="1028" name="Picture 4" descr="Image result for Notropis atrocaudalis">
            <a:extLst>
              <a:ext uri="{FF2B5EF4-FFF2-40B4-BE49-F238E27FC236}">
                <a16:creationId xmlns:a16="http://schemas.microsoft.com/office/drawing/2014/main" id="{BB021B5F-A2E6-49CA-98F4-C9E15EF36460}"/>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375" b="89286" l="7344" r="95469">
                        <a14:foregroundMark x1="10469" y1="41071" x2="7344" y2="62054"/>
                        <a14:foregroundMark x1="7344" y1="62054" x2="11250" y2="64732"/>
                        <a14:foregroundMark x1="89219" y1="34375" x2="93438" y2="36607"/>
                        <a14:foregroundMark x1="95156" y1="69643" x2="95156" y2="69643"/>
                        <a14:foregroundMark x1="95469" y1="32589" x2="95469" y2="32589"/>
                      </a14:backgroundRemoval>
                    </a14:imgEffect>
                  </a14:imgLayer>
                </a14:imgProps>
              </a:ext>
              <a:ext uri="{28A0092B-C50C-407E-A947-70E740481C1C}">
                <a14:useLocalDpi xmlns:a14="http://schemas.microsoft.com/office/drawing/2010/main" val="0"/>
              </a:ext>
            </a:extLst>
          </a:blip>
          <a:srcRect/>
          <a:stretch>
            <a:fillRect/>
          </a:stretch>
        </p:blipFill>
        <p:spPr bwMode="auto">
          <a:xfrm>
            <a:off x="885217" y="1741676"/>
            <a:ext cx="2500009" cy="87500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 up of a fish&#10;&#10;Description automatically generated">
            <a:extLst>
              <a:ext uri="{FF2B5EF4-FFF2-40B4-BE49-F238E27FC236}">
                <a16:creationId xmlns:a16="http://schemas.microsoft.com/office/drawing/2014/main" id="{17C4F04D-7EFA-4A16-9432-A2555FF21957}"/>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772" b="89577" l="8761" r="93367">
                        <a14:foregroundMark x1="22778" y1="35179" x2="22778" y2="35179"/>
                        <a14:foregroundMark x1="27534" y1="34528" x2="27534" y2="34528"/>
                        <a14:foregroundMark x1="28411" y1="34202" x2="28411" y2="34202"/>
                        <a14:foregroundMark x1="29537" y1="34202" x2="29537" y2="34202"/>
                        <a14:foregroundMark x1="30288" y1="33876" x2="35670" y2="33876"/>
                        <a14:foregroundMark x1="22278" y1="34528" x2="9522" y2="44902"/>
                        <a14:foregroundMark x1="8260" y1="45928" x2="9136" y2="58632"/>
                        <a14:foregroundMark x1="9136" y1="58632" x2="10263" y2="59609"/>
                        <a14:foregroundMark x1="23154" y1="34528" x2="25907" y2="34853"/>
                        <a14:foregroundMark x1="9262" y1="45928" x2="9262" y2="45928"/>
                        <a14:foregroundMark x1="9512" y1="45277" x2="9512" y2="45277"/>
                        <a14:foregroundMark x1="8761" y1="45928" x2="10138" y2="44951"/>
                        <a14:foregroundMark x1="89111" y1="32573" x2="89987" y2="43648"/>
                        <a14:foregroundMark x1="89111" y1="57980" x2="93367" y2="63844"/>
                        <a14:foregroundMark x1="93367" y1="63844" x2="89237" y2="71010"/>
                        <a14:foregroundMark x1="89237" y1="71010" x2="89111" y2="71010"/>
                        <a14:foregroundMark x1="62453" y1="40391" x2="62453" y2="40391"/>
                        <a14:backgroundMark x1="8385" y1="45603" x2="8385" y2="45603"/>
                        <a14:backgroundMark x1="8010" y1="45928" x2="8879" y2="45363"/>
                      </a14:backgroundRemoval>
                    </a14:imgEffect>
                  </a14:imgLayer>
                </a14:imgProps>
              </a:ext>
              <a:ext uri="{28A0092B-C50C-407E-A947-70E740481C1C}">
                <a14:useLocalDpi xmlns:a14="http://schemas.microsoft.com/office/drawing/2010/main" val="0"/>
              </a:ext>
            </a:extLst>
          </a:blip>
          <a:stretch>
            <a:fillRect/>
          </a:stretch>
        </p:blipFill>
        <p:spPr>
          <a:xfrm>
            <a:off x="7324927" y="1526515"/>
            <a:ext cx="3397249" cy="1305326"/>
          </a:xfrm>
          <a:prstGeom prst="rect">
            <a:avLst/>
          </a:prstGeom>
        </p:spPr>
      </p:pic>
      <p:cxnSp>
        <p:nvCxnSpPr>
          <p:cNvPr id="17" name="Straight Connector 16">
            <a:extLst>
              <a:ext uri="{FF2B5EF4-FFF2-40B4-BE49-F238E27FC236}">
                <a16:creationId xmlns:a16="http://schemas.microsoft.com/office/drawing/2014/main" id="{6929D9BA-8ADD-48FA-9E7B-BB5A5A0D6248}"/>
              </a:ext>
            </a:extLst>
          </p:cNvPr>
          <p:cNvCxnSpPr>
            <a:cxnSpLocks/>
          </p:cNvCxnSpPr>
          <p:nvPr/>
        </p:nvCxnSpPr>
        <p:spPr>
          <a:xfrm>
            <a:off x="0" y="523222"/>
            <a:ext cx="12192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8" name="Graphic 17" descr="Water">
            <a:extLst>
              <a:ext uri="{FF2B5EF4-FFF2-40B4-BE49-F238E27FC236}">
                <a16:creationId xmlns:a16="http://schemas.microsoft.com/office/drawing/2014/main" id="{191CAFAF-9384-4EFB-B3B4-1FDB6630600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0" y="0"/>
            <a:ext cx="914400" cy="914400"/>
          </a:xfrm>
          <a:prstGeom prst="rect">
            <a:avLst/>
          </a:prstGeom>
        </p:spPr>
      </p:pic>
      <p:sp>
        <p:nvSpPr>
          <p:cNvPr id="2" name="Arrow: Up-Down 1">
            <a:extLst>
              <a:ext uri="{FF2B5EF4-FFF2-40B4-BE49-F238E27FC236}">
                <a16:creationId xmlns:a16="http://schemas.microsoft.com/office/drawing/2014/main" id="{8A73363D-37C4-48A2-B076-F3DDF3BAE845}"/>
              </a:ext>
            </a:extLst>
          </p:cNvPr>
          <p:cNvSpPr/>
          <p:nvPr/>
        </p:nvSpPr>
        <p:spPr>
          <a:xfrm>
            <a:off x="5631716" y="2053118"/>
            <a:ext cx="259610" cy="2530423"/>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05EDF7E-0F1F-4C82-BD0E-28453DDC1025}"/>
              </a:ext>
            </a:extLst>
          </p:cNvPr>
          <p:cNvSpPr txBox="1"/>
          <p:nvPr/>
        </p:nvSpPr>
        <p:spPr>
          <a:xfrm>
            <a:off x="4783697" y="3133664"/>
            <a:ext cx="1955649" cy="369332"/>
          </a:xfrm>
          <a:prstGeom prst="rect">
            <a:avLst/>
          </a:prstGeom>
          <a:solidFill>
            <a:schemeClr val="bg1">
              <a:lumMod val="95000"/>
            </a:schemeClr>
          </a:solidFill>
          <a:ln>
            <a:solidFill>
              <a:schemeClr val="tx1"/>
            </a:solidFill>
          </a:ln>
        </p:spPr>
        <p:txBody>
          <a:bodyPr wrap="square" rtlCol="0">
            <a:spAutoFit/>
          </a:bodyPr>
          <a:lstStyle/>
          <a:p>
            <a:r>
              <a:rPr lang="en-US" dirty="0">
                <a:latin typeface="Lato"/>
              </a:rPr>
              <a:t>Biodiversity Value</a:t>
            </a:r>
          </a:p>
        </p:txBody>
      </p:sp>
    </p:spTree>
    <p:extLst>
      <p:ext uri="{BB962C8B-B14F-4D97-AF65-F5344CB8AC3E}">
        <p14:creationId xmlns:p14="http://schemas.microsoft.com/office/powerpoint/2010/main" val="35252077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screenshot of a cell phone&#10;&#10;Description automatically generated">
            <a:extLst>
              <a:ext uri="{FF2B5EF4-FFF2-40B4-BE49-F238E27FC236}">
                <a16:creationId xmlns:a16="http://schemas.microsoft.com/office/drawing/2014/main" id="{1271E3B1-22CB-4B33-B56B-7589D11FA6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8438" y="934109"/>
            <a:ext cx="5049097" cy="5049097"/>
          </a:xfrm>
          <a:prstGeom prst="rect">
            <a:avLst/>
          </a:prstGeom>
        </p:spPr>
      </p:pic>
      <p:sp>
        <p:nvSpPr>
          <p:cNvPr id="4" name="TextBox 3">
            <a:extLst>
              <a:ext uri="{FF2B5EF4-FFF2-40B4-BE49-F238E27FC236}">
                <a16:creationId xmlns:a16="http://schemas.microsoft.com/office/drawing/2014/main" id="{C4BCBE7C-9271-4276-BB79-190920697562}"/>
              </a:ext>
            </a:extLst>
          </p:cNvPr>
          <p:cNvSpPr txBox="1"/>
          <p:nvPr/>
        </p:nvSpPr>
        <p:spPr>
          <a:xfrm>
            <a:off x="1609725" y="58460"/>
            <a:ext cx="9848850" cy="523220"/>
          </a:xfrm>
          <a:prstGeom prst="rect">
            <a:avLst/>
          </a:prstGeom>
          <a:noFill/>
        </p:spPr>
        <p:txBody>
          <a:bodyPr wrap="square" rtlCol="0">
            <a:spAutoFit/>
          </a:bodyPr>
          <a:lstStyle/>
          <a:p>
            <a:r>
              <a:rPr lang="en-US" sz="2800" dirty="0">
                <a:latin typeface="Georgia" panose="02040502050405020303" pitchFamily="18" charset="0"/>
              </a:rPr>
              <a:t> </a:t>
            </a:r>
          </a:p>
        </p:txBody>
      </p:sp>
      <p:sp>
        <p:nvSpPr>
          <p:cNvPr id="5" name="TextBox 4">
            <a:extLst>
              <a:ext uri="{FF2B5EF4-FFF2-40B4-BE49-F238E27FC236}">
                <a16:creationId xmlns:a16="http://schemas.microsoft.com/office/drawing/2014/main" id="{7E838F7E-B35D-4752-9995-B967DC48B9BA}"/>
              </a:ext>
            </a:extLst>
          </p:cNvPr>
          <p:cNvSpPr txBox="1"/>
          <p:nvPr/>
        </p:nvSpPr>
        <p:spPr>
          <a:xfrm>
            <a:off x="778669" y="-16429"/>
            <a:ext cx="11318084" cy="523220"/>
          </a:xfrm>
          <a:prstGeom prst="rect">
            <a:avLst/>
          </a:prstGeom>
          <a:noFill/>
        </p:spPr>
        <p:txBody>
          <a:bodyPr wrap="square" rtlCol="0">
            <a:spAutoFit/>
          </a:bodyPr>
          <a:lstStyle/>
          <a:p>
            <a:pPr algn="ctr"/>
            <a:r>
              <a:rPr lang="en-US" sz="2800" dirty="0">
                <a:latin typeface="Lato"/>
              </a:rPr>
              <a:t>Biodiversity Value Index</a:t>
            </a:r>
          </a:p>
        </p:txBody>
      </p:sp>
      <p:sp>
        <p:nvSpPr>
          <p:cNvPr id="10" name="Oval 9">
            <a:extLst>
              <a:ext uri="{FF2B5EF4-FFF2-40B4-BE49-F238E27FC236}">
                <a16:creationId xmlns:a16="http://schemas.microsoft.com/office/drawing/2014/main" id="{2005046F-44CA-4DF1-8E93-D270ABD4491D}"/>
              </a:ext>
            </a:extLst>
          </p:cNvPr>
          <p:cNvSpPr/>
          <p:nvPr/>
        </p:nvSpPr>
        <p:spPr>
          <a:xfrm>
            <a:off x="7006000" y="2006589"/>
            <a:ext cx="438538" cy="25565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Left 10">
            <a:extLst>
              <a:ext uri="{FF2B5EF4-FFF2-40B4-BE49-F238E27FC236}">
                <a16:creationId xmlns:a16="http://schemas.microsoft.com/office/drawing/2014/main" id="{6560B900-53CD-4FD7-9712-057CC899FEA2}"/>
              </a:ext>
            </a:extLst>
          </p:cNvPr>
          <p:cNvSpPr/>
          <p:nvPr/>
        </p:nvSpPr>
        <p:spPr>
          <a:xfrm>
            <a:off x="6254885" y="3228335"/>
            <a:ext cx="693589" cy="387227"/>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A0D1F13-F0B4-4B50-BA69-526D17631602}"/>
              </a:ext>
            </a:extLst>
          </p:cNvPr>
          <p:cNvPicPr>
            <a:picLocks noChangeAspect="1"/>
          </p:cNvPicPr>
          <p:nvPr/>
        </p:nvPicPr>
        <p:blipFill>
          <a:blip r:embed="rId3"/>
          <a:stretch>
            <a:fillRect/>
          </a:stretch>
        </p:blipFill>
        <p:spPr>
          <a:xfrm>
            <a:off x="1120534" y="4047174"/>
            <a:ext cx="3669589" cy="2810826"/>
          </a:xfrm>
          <a:prstGeom prst="rect">
            <a:avLst/>
          </a:prstGeom>
        </p:spPr>
      </p:pic>
      <p:sp>
        <p:nvSpPr>
          <p:cNvPr id="2" name="Plus Sign 1">
            <a:extLst>
              <a:ext uri="{FF2B5EF4-FFF2-40B4-BE49-F238E27FC236}">
                <a16:creationId xmlns:a16="http://schemas.microsoft.com/office/drawing/2014/main" id="{77A25BE1-D354-4FF9-BCB1-18E82729DFDB}"/>
              </a:ext>
            </a:extLst>
          </p:cNvPr>
          <p:cNvSpPr/>
          <p:nvPr/>
        </p:nvSpPr>
        <p:spPr>
          <a:xfrm>
            <a:off x="2629589" y="3464885"/>
            <a:ext cx="438538" cy="466928"/>
          </a:xfrm>
          <a:prstGeom prst="mathPlu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descr="A picture containing map, text&#10;&#10;Description automatically generated">
            <a:extLst>
              <a:ext uri="{FF2B5EF4-FFF2-40B4-BE49-F238E27FC236}">
                <a16:creationId xmlns:a16="http://schemas.microsoft.com/office/drawing/2014/main" id="{5062CD0B-0016-4C79-BD45-A3D2E9EE3D85}"/>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23452" y="977174"/>
            <a:ext cx="6089688" cy="2092217"/>
          </a:xfrm>
          <a:prstGeom prst="rect">
            <a:avLst/>
          </a:prstGeom>
        </p:spPr>
      </p:pic>
      <p:cxnSp>
        <p:nvCxnSpPr>
          <p:cNvPr id="12" name="Straight Connector 11">
            <a:extLst>
              <a:ext uri="{FF2B5EF4-FFF2-40B4-BE49-F238E27FC236}">
                <a16:creationId xmlns:a16="http://schemas.microsoft.com/office/drawing/2014/main" id="{9C45F538-6B9C-46C0-B383-A6BB37BB4BC9}"/>
              </a:ext>
            </a:extLst>
          </p:cNvPr>
          <p:cNvCxnSpPr>
            <a:cxnSpLocks/>
          </p:cNvCxnSpPr>
          <p:nvPr/>
        </p:nvCxnSpPr>
        <p:spPr>
          <a:xfrm>
            <a:off x="0" y="523222"/>
            <a:ext cx="12192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6" name="Graphic 15" descr="Water">
            <a:extLst>
              <a:ext uri="{FF2B5EF4-FFF2-40B4-BE49-F238E27FC236}">
                <a16:creationId xmlns:a16="http://schemas.microsoft.com/office/drawing/2014/main" id="{9CACEF48-FC95-4658-9A6D-A03E787DD13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0"/>
            <a:ext cx="914400" cy="914400"/>
          </a:xfrm>
          <a:prstGeom prst="rect">
            <a:avLst/>
          </a:prstGeom>
        </p:spPr>
      </p:pic>
    </p:spTree>
    <p:extLst>
      <p:ext uri="{BB962C8B-B14F-4D97-AF65-F5344CB8AC3E}">
        <p14:creationId xmlns:p14="http://schemas.microsoft.com/office/powerpoint/2010/main" val="30930125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BCBE7C-9271-4276-BB79-190920697562}"/>
              </a:ext>
            </a:extLst>
          </p:cNvPr>
          <p:cNvSpPr txBox="1"/>
          <p:nvPr/>
        </p:nvSpPr>
        <p:spPr>
          <a:xfrm>
            <a:off x="1609725" y="58460"/>
            <a:ext cx="9848850" cy="523220"/>
          </a:xfrm>
          <a:prstGeom prst="rect">
            <a:avLst/>
          </a:prstGeom>
          <a:noFill/>
        </p:spPr>
        <p:txBody>
          <a:bodyPr wrap="square" rtlCol="0">
            <a:spAutoFit/>
          </a:bodyPr>
          <a:lstStyle/>
          <a:p>
            <a:r>
              <a:rPr lang="en-US" sz="2800" dirty="0">
                <a:latin typeface="Georgia" panose="02040502050405020303" pitchFamily="18" charset="0"/>
              </a:rPr>
              <a:t> </a:t>
            </a:r>
          </a:p>
        </p:txBody>
      </p:sp>
      <p:sp>
        <p:nvSpPr>
          <p:cNvPr id="5" name="TextBox 4">
            <a:extLst>
              <a:ext uri="{FF2B5EF4-FFF2-40B4-BE49-F238E27FC236}">
                <a16:creationId xmlns:a16="http://schemas.microsoft.com/office/drawing/2014/main" id="{7E838F7E-B35D-4752-9995-B967DC48B9BA}"/>
              </a:ext>
            </a:extLst>
          </p:cNvPr>
          <p:cNvSpPr txBox="1"/>
          <p:nvPr/>
        </p:nvSpPr>
        <p:spPr>
          <a:xfrm>
            <a:off x="778669" y="-16429"/>
            <a:ext cx="11318084" cy="523220"/>
          </a:xfrm>
          <a:prstGeom prst="rect">
            <a:avLst/>
          </a:prstGeom>
          <a:noFill/>
        </p:spPr>
        <p:txBody>
          <a:bodyPr wrap="square" rtlCol="0">
            <a:spAutoFit/>
          </a:bodyPr>
          <a:lstStyle/>
          <a:p>
            <a:pPr algn="ctr"/>
            <a:r>
              <a:rPr lang="en-US" sz="2800" dirty="0">
                <a:latin typeface="Lato"/>
              </a:rPr>
              <a:t>Fish Species Considered</a:t>
            </a:r>
          </a:p>
        </p:txBody>
      </p:sp>
      <p:cxnSp>
        <p:nvCxnSpPr>
          <p:cNvPr id="12" name="Straight Connector 11">
            <a:extLst>
              <a:ext uri="{FF2B5EF4-FFF2-40B4-BE49-F238E27FC236}">
                <a16:creationId xmlns:a16="http://schemas.microsoft.com/office/drawing/2014/main" id="{9C45F538-6B9C-46C0-B383-A6BB37BB4BC9}"/>
              </a:ext>
            </a:extLst>
          </p:cNvPr>
          <p:cNvCxnSpPr>
            <a:cxnSpLocks/>
          </p:cNvCxnSpPr>
          <p:nvPr/>
        </p:nvCxnSpPr>
        <p:spPr>
          <a:xfrm>
            <a:off x="0" y="523222"/>
            <a:ext cx="12192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6" name="Graphic 15" descr="Water">
            <a:extLst>
              <a:ext uri="{FF2B5EF4-FFF2-40B4-BE49-F238E27FC236}">
                <a16:creationId xmlns:a16="http://schemas.microsoft.com/office/drawing/2014/main" id="{9CACEF48-FC95-4658-9A6D-A03E787DD13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914400" cy="914400"/>
          </a:xfrm>
          <a:prstGeom prst="rect">
            <a:avLst/>
          </a:prstGeom>
        </p:spPr>
      </p:pic>
      <p:graphicFrame>
        <p:nvGraphicFramePr>
          <p:cNvPr id="3" name="Table 2">
            <a:extLst>
              <a:ext uri="{FF2B5EF4-FFF2-40B4-BE49-F238E27FC236}">
                <a16:creationId xmlns:a16="http://schemas.microsoft.com/office/drawing/2014/main" id="{FCDC300A-C85C-424C-B66B-9F0C8C3877A8}"/>
              </a:ext>
            </a:extLst>
          </p:cNvPr>
          <p:cNvGraphicFramePr>
            <a:graphicFrameLocks noGrp="1"/>
          </p:cNvGraphicFramePr>
          <p:nvPr>
            <p:extLst>
              <p:ext uri="{D42A27DB-BD31-4B8C-83A1-F6EECF244321}">
                <p14:modId xmlns:p14="http://schemas.microsoft.com/office/powerpoint/2010/main" val="399961641"/>
              </p:ext>
            </p:extLst>
          </p:nvPr>
        </p:nvGraphicFramePr>
        <p:xfrm>
          <a:off x="4238850" y="1030013"/>
          <a:ext cx="3714300" cy="5620083"/>
        </p:xfrm>
        <a:graphic>
          <a:graphicData uri="http://schemas.openxmlformats.org/drawingml/2006/table">
            <a:tbl>
              <a:tblPr firstRow="1" firstCol="1" bandRow="1"/>
              <a:tblGrid>
                <a:gridCol w="1906766">
                  <a:extLst>
                    <a:ext uri="{9D8B030D-6E8A-4147-A177-3AD203B41FA5}">
                      <a16:colId xmlns:a16="http://schemas.microsoft.com/office/drawing/2014/main" val="3054579280"/>
                    </a:ext>
                  </a:extLst>
                </a:gridCol>
                <a:gridCol w="1807534">
                  <a:extLst>
                    <a:ext uri="{9D8B030D-6E8A-4147-A177-3AD203B41FA5}">
                      <a16:colId xmlns:a16="http://schemas.microsoft.com/office/drawing/2014/main" val="1598699924"/>
                    </a:ext>
                  </a:extLst>
                </a:gridCol>
              </a:tblGrid>
              <a:tr h="140820">
                <a:tc>
                  <a:txBody>
                    <a:bodyPr/>
                    <a:lstStyle/>
                    <a:p>
                      <a:pPr marL="0" marR="0">
                        <a:lnSpc>
                          <a:spcPct val="107000"/>
                        </a:lnSpc>
                        <a:spcBef>
                          <a:spcPts val="0"/>
                        </a:spcBef>
                        <a:spcAft>
                          <a:spcPts val="0"/>
                        </a:spcAft>
                      </a:pPr>
                      <a:r>
                        <a:rPr lang="en-US" sz="1200" i="1">
                          <a:solidFill>
                            <a:srgbClr val="000000"/>
                          </a:solidFill>
                          <a:effectLst/>
                          <a:latin typeface="Lato"/>
                          <a:ea typeface="Times New Roman" panose="02020603050405020304" pitchFamily="18" charset="0"/>
                          <a:cs typeface="Times New Roman" panose="02020603050405020304" pitchFamily="18" charset="0"/>
                        </a:rPr>
                        <a:t>Ameiurus melas</a:t>
                      </a:r>
                      <a:endParaRPr lang="en-US" sz="1200">
                        <a:effectLst/>
                        <a:latin typeface="Lato"/>
                        <a:ea typeface="Calibri" panose="020F0502020204030204" pitchFamily="34" charset="0"/>
                        <a:cs typeface="Times New Roman" panose="02020603050405020304" pitchFamily="18" charset="0"/>
                      </a:endParaRPr>
                    </a:p>
                  </a:txBody>
                  <a:tcPr marL="50695" marR="50695" marT="0" marB="0" anchor="b">
                    <a:lnL>
                      <a:noFill/>
                    </a:lnL>
                    <a:lnR>
                      <a:noFill/>
                    </a:lnR>
                    <a:lnT>
                      <a:noFill/>
                    </a:lnT>
                    <a:lnB>
                      <a:noFill/>
                    </a:lnB>
                    <a:solidFill>
                      <a:srgbClr val="FFFFFF"/>
                    </a:solidFill>
                  </a:tcPr>
                </a:tc>
                <a:tc>
                  <a:txBody>
                    <a:bodyPr/>
                    <a:lstStyle/>
                    <a:p>
                      <a:pPr marL="0" marR="0">
                        <a:lnSpc>
                          <a:spcPct val="107000"/>
                        </a:lnSpc>
                        <a:spcBef>
                          <a:spcPts val="0"/>
                        </a:spcBef>
                        <a:spcAft>
                          <a:spcPts val="0"/>
                        </a:spcAft>
                      </a:pPr>
                      <a:r>
                        <a:rPr lang="en-US" sz="1200">
                          <a:solidFill>
                            <a:srgbClr val="000000"/>
                          </a:solidFill>
                          <a:effectLst/>
                          <a:latin typeface="Lato"/>
                          <a:ea typeface="Times New Roman" panose="02020603050405020304" pitchFamily="18" charset="0"/>
                          <a:cs typeface="Times New Roman" panose="02020603050405020304" pitchFamily="18" charset="0"/>
                        </a:rPr>
                        <a:t>Black bullhead </a:t>
                      </a:r>
                      <a:endParaRPr lang="en-US" sz="1200">
                        <a:effectLst/>
                        <a:latin typeface="Lato"/>
                        <a:ea typeface="Calibri" panose="020F0502020204030204" pitchFamily="34" charset="0"/>
                        <a:cs typeface="Times New Roman" panose="02020603050405020304" pitchFamily="18" charset="0"/>
                      </a:endParaRPr>
                    </a:p>
                  </a:txBody>
                  <a:tcPr marL="50695" marR="50695" marT="0" marB="0" anchor="b">
                    <a:lnL>
                      <a:noFill/>
                    </a:lnL>
                    <a:lnR>
                      <a:noFill/>
                    </a:lnR>
                    <a:lnT>
                      <a:noFill/>
                    </a:lnT>
                    <a:lnB>
                      <a:noFill/>
                    </a:lnB>
                    <a:solidFill>
                      <a:srgbClr val="FFFFFF"/>
                    </a:solidFill>
                  </a:tcPr>
                </a:tc>
                <a:extLst>
                  <a:ext uri="{0D108BD9-81ED-4DB2-BD59-A6C34878D82A}">
                    <a16:rowId xmlns:a16="http://schemas.microsoft.com/office/drawing/2014/main" val="2107161596"/>
                  </a:ext>
                </a:extLst>
              </a:tr>
              <a:tr h="140820">
                <a:tc>
                  <a:txBody>
                    <a:bodyPr/>
                    <a:lstStyle/>
                    <a:p>
                      <a:pPr marL="0" marR="0">
                        <a:lnSpc>
                          <a:spcPct val="107000"/>
                        </a:lnSpc>
                        <a:spcBef>
                          <a:spcPts val="0"/>
                        </a:spcBef>
                        <a:spcAft>
                          <a:spcPts val="0"/>
                        </a:spcAft>
                      </a:pPr>
                      <a:r>
                        <a:rPr lang="en-US" sz="1200" i="1">
                          <a:solidFill>
                            <a:srgbClr val="000000"/>
                          </a:solidFill>
                          <a:effectLst/>
                          <a:latin typeface="Lato"/>
                          <a:ea typeface="Times New Roman" panose="02020603050405020304" pitchFamily="18" charset="0"/>
                          <a:cs typeface="Times New Roman" panose="02020603050405020304" pitchFamily="18" charset="0"/>
                        </a:rPr>
                        <a:t>Cyprinella lutrensis</a:t>
                      </a:r>
                      <a:endParaRPr lang="en-US" sz="1200">
                        <a:effectLst/>
                        <a:latin typeface="Lato"/>
                        <a:ea typeface="Calibri" panose="020F0502020204030204" pitchFamily="34" charset="0"/>
                        <a:cs typeface="Times New Roman" panose="02020603050405020304" pitchFamily="18" charset="0"/>
                      </a:endParaRPr>
                    </a:p>
                  </a:txBody>
                  <a:tcPr marL="50695" marR="50695" marT="0" marB="0" anchor="b">
                    <a:lnL>
                      <a:noFill/>
                    </a:lnL>
                    <a:lnR>
                      <a:noFill/>
                    </a:lnR>
                    <a:lnT>
                      <a:noFill/>
                    </a:lnT>
                    <a:lnB>
                      <a:noFill/>
                    </a:lnB>
                    <a:solidFill>
                      <a:srgbClr val="FFFFFF"/>
                    </a:solidFill>
                  </a:tcPr>
                </a:tc>
                <a:tc>
                  <a:txBody>
                    <a:bodyPr/>
                    <a:lstStyle/>
                    <a:p>
                      <a:pPr marL="0" marR="0">
                        <a:lnSpc>
                          <a:spcPct val="107000"/>
                        </a:lnSpc>
                        <a:spcBef>
                          <a:spcPts val="0"/>
                        </a:spcBef>
                        <a:spcAft>
                          <a:spcPts val="0"/>
                        </a:spcAft>
                      </a:pPr>
                      <a:r>
                        <a:rPr lang="en-US" sz="1200">
                          <a:solidFill>
                            <a:srgbClr val="000000"/>
                          </a:solidFill>
                          <a:effectLst/>
                          <a:latin typeface="Lato"/>
                          <a:ea typeface="Times New Roman" panose="02020603050405020304" pitchFamily="18" charset="0"/>
                          <a:cs typeface="Times New Roman" panose="02020603050405020304" pitchFamily="18" charset="0"/>
                        </a:rPr>
                        <a:t>Red shiner </a:t>
                      </a:r>
                      <a:endParaRPr lang="en-US" sz="1200">
                        <a:effectLst/>
                        <a:latin typeface="Lato"/>
                        <a:ea typeface="Calibri" panose="020F0502020204030204" pitchFamily="34" charset="0"/>
                        <a:cs typeface="Times New Roman" panose="02020603050405020304" pitchFamily="18" charset="0"/>
                      </a:endParaRPr>
                    </a:p>
                  </a:txBody>
                  <a:tcPr marL="50695" marR="50695" marT="0" marB="0" anchor="b">
                    <a:lnL>
                      <a:noFill/>
                    </a:lnL>
                    <a:lnR>
                      <a:noFill/>
                    </a:lnR>
                    <a:lnT>
                      <a:noFill/>
                    </a:lnT>
                    <a:lnB>
                      <a:noFill/>
                    </a:lnB>
                    <a:solidFill>
                      <a:srgbClr val="FFFFFF"/>
                    </a:solidFill>
                  </a:tcPr>
                </a:tc>
                <a:extLst>
                  <a:ext uri="{0D108BD9-81ED-4DB2-BD59-A6C34878D82A}">
                    <a16:rowId xmlns:a16="http://schemas.microsoft.com/office/drawing/2014/main" val="1118020138"/>
                  </a:ext>
                </a:extLst>
              </a:tr>
              <a:tr h="140820">
                <a:tc>
                  <a:txBody>
                    <a:bodyPr/>
                    <a:lstStyle/>
                    <a:p>
                      <a:pPr marL="0" marR="0">
                        <a:lnSpc>
                          <a:spcPct val="107000"/>
                        </a:lnSpc>
                        <a:spcBef>
                          <a:spcPts val="0"/>
                        </a:spcBef>
                        <a:spcAft>
                          <a:spcPts val="0"/>
                        </a:spcAft>
                      </a:pPr>
                      <a:r>
                        <a:rPr lang="en-US" sz="1200" i="1">
                          <a:solidFill>
                            <a:srgbClr val="000000"/>
                          </a:solidFill>
                          <a:effectLst/>
                          <a:latin typeface="Lato"/>
                          <a:ea typeface="Times New Roman" panose="02020603050405020304" pitchFamily="18" charset="0"/>
                          <a:cs typeface="Times New Roman" panose="02020603050405020304" pitchFamily="18" charset="0"/>
                        </a:rPr>
                        <a:t>Cyprinodon rubrofluviatilis</a:t>
                      </a:r>
                      <a:endParaRPr lang="en-US" sz="1200">
                        <a:effectLst/>
                        <a:latin typeface="Lato"/>
                        <a:ea typeface="Calibri" panose="020F0502020204030204" pitchFamily="34" charset="0"/>
                        <a:cs typeface="Times New Roman" panose="02020603050405020304" pitchFamily="18" charset="0"/>
                      </a:endParaRPr>
                    </a:p>
                  </a:txBody>
                  <a:tcPr marL="50695" marR="50695" marT="0" marB="0" anchor="b">
                    <a:lnL>
                      <a:noFill/>
                    </a:lnL>
                    <a:lnR>
                      <a:noFill/>
                    </a:lnR>
                    <a:lnT>
                      <a:noFill/>
                    </a:lnT>
                    <a:lnB>
                      <a:noFill/>
                    </a:lnB>
                    <a:solidFill>
                      <a:srgbClr val="FFFFFF"/>
                    </a:solidFill>
                  </a:tcPr>
                </a:tc>
                <a:tc>
                  <a:txBody>
                    <a:bodyPr/>
                    <a:lstStyle/>
                    <a:p>
                      <a:pPr marL="0" marR="0">
                        <a:lnSpc>
                          <a:spcPct val="107000"/>
                        </a:lnSpc>
                        <a:spcBef>
                          <a:spcPts val="0"/>
                        </a:spcBef>
                        <a:spcAft>
                          <a:spcPts val="0"/>
                        </a:spcAft>
                      </a:pPr>
                      <a:r>
                        <a:rPr lang="en-US" sz="1200">
                          <a:solidFill>
                            <a:srgbClr val="000000"/>
                          </a:solidFill>
                          <a:effectLst/>
                          <a:latin typeface="Lato"/>
                          <a:ea typeface="Times New Roman" panose="02020603050405020304" pitchFamily="18" charset="0"/>
                          <a:cs typeface="Times New Roman" panose="02020603050405020304" pitchFamily="18" charset="0"/>
                        </a:rPr>
                        <a:t>Red River pupfish </a:t>
                      </a:r>
                      <a:endParaRPr lang="en-US" sz="1200">
                        <a:effectLst/>
                        <a:latin typeface="Lato"/>
                        <a:ea typeface="Calibri" panose="020F0502020204030204" pitchFamily="34" charset="0"/>
                        <a:cs typeface="Times New Roman" panose="02020603050405020304" pitchFamily="18" charset="0"/>
                      </a:endParaRPr>
                    </a:p>
                  </a:txBody>
                  <a:tcPr marL="50695" marR="50695" marT="0" marB="0" anchor="b">
                    <a:lnL>
                      <a:noFill/>
                    </a:lnL>
                    <a:lnR>
                      <a:noFill/>
                    </a:lnR>
                    <a:lnT>
                      <a:noFill/>
                    </a:lnT>
                    <a:lnB>
                      <a:noFill/>
                    </a:lnB>
                    <a:solidFill>
                      <a:srgbClr val="FFFFFF"/>
                    </a:solidFill>
                  </a:tcPr>
                </a:tc>
                <a:extLst>
                  <a:ext uri="{0D108BD9-81ED-4DB2-BD59-A6C34878D82A}">
                    <a16:rowId xmlns:a16="http://schemas.microsoft.com/office/drawing/2014/main" val="2509191991"/>
                  </a:ext>
                </a:extLst>
              </a:tr>
              <a:tr h="140820">
                <a:tc>
                  <a:txBody>
                    <a:bodyPr/>
                    <a:lstStyle/>
                    <a:p>
                      <a:pPr marL="0" marR="0">
                        <a:lnSpc>
                          <a:spcPct val="107000"/>
                        </a:lnSpc>
                        <a:spcBef>
                          <a:spcPts val="0"/>
                        </a:spcBef>
                        <a:spcAft>
                          <a:spcPts val="0"/>
                        </a:spcAft>
                      </a:pPr>
                      <a:r>
                        <a:rPr lang="en-US" sz="1200" i="1">
                          <a:solidFill>
                            <a:srgbClr val="000000"/>
                          </a:solidFill>
                          <a:effectLst/>
                          <a:latin typeface="Lato"/>
                          <a:ea typeface="Times New Roman" panose="02020603050405020304" pitchFamily="18" charset="0"/>
                          <a:cs typeface="Times New Roman" panose="02020603050405020304" pitchFamily="18" charset="0"/>
                        </a:rPr>
                        <a:t>Etheostoma collettei</a:t>
                      </a:r>
                      <a:endParaRPr lang="en-US" sz="1200">
                        <a:effectLst/>
                        <a:latin typeface="Lato"/>
                        <a:ea typeface="Calibri" panose="020F0502020204030204" pitchFamily="34" charset="0"/>
                        <a:cs typeface="Times New Roman" panose="02020603050405020304" pitchFamily="18" charset="0"/>
                      </a:endParaRPr>
                    </a:p>
                  </a:txBody>
                  <a:tcPr marL="50695" marR="50695" marT="0" marB="0" anchor="b">
                    <a:lnL>
                      <a:noFill/>
                    </a:lnL>
                    <a:lnR>
                      <a:noFill/>
                    </a:lnR>
                    <a:lnT>
                      <a:noFill/>
                    </a:lnT>
                    <a:lnB>
                      <a:noFill/>
                    </a:lnB>
                    <a:solidFill>
                      <a:srgbClr val="FFFFFF"/>
                    </a:solidFill>
                  </a:tcPr>
                </a:tc>
                <a:tc>
                  <a:txBody>
                    <a:bodyPr/>
                    <a:lstStyle/>
                    <a:p>
                      <a:pPr marL="0" marR="0">
                        <a:lnSpc>
                          <a:spcPct val="107000"/>
                        </a:lnSpc>
                        <a:spcBef>
                          <a:spcPts val="0"/>
                        </a:spcBef>
                        <a:spcAft>
                          <a:spcPts val="0"/>
                        </a:spcAft>
                      </a:pPr>
                      <a:r>
                        <a:rPr lang="en-US" sz="1200">
                          <a:solidFill>
                            <a:srgbClr val="000000"/>
                          </a:solidFill>
                          <a:effectLst/>
                          <a:latin typeface="Lato"/>
                          <a:ea typeface="Times New Roman" panose="02020603050405020304" pitchFamily="18" charset="0"/>
                          <a:cs typeface="Times New Roman" panose="02020603050405020304" pitchFamily="18" charset="0"/>
                        </a:rPr>
                        <a:t>Creole darter </a:t>
                      </a:r>
                      <a:endParaRPr lang="en-US" sz="1200">
                        <a:effectLst/>
                        <a:latin typeface="Lato"/>
                        <a:ea typeface="Calibri" panose="020F0502020204030204" pitchFamily="34" charset="0"/>
                        <a:cs typeface="Times New Roman" panose="02020603050405020304" pitchFamily="18" charset="0"/>
                      </a:endParaRPr>
                    </a:p>
                  </a:txBody>
                  <a:tcPr marL="50695" marR="50695" marT="0" marB="0" anchor="b">
                    <a:lnL>
                      <a:noFill/>
                    </a:lnL>
                    <a:lnR>
                      <a:noFill/>
                    </a:lnR>
                    <a:lnT>
                      <a:noFill/>
                    </a:lnT>
                    <a:lnB>
                      <a:noFill/>
                    </a:lnB>
                    <a:solidFill>
                      <a:srgbClr val="FFFFFF"/>
                    </a:solidFill>
                  </a:tcPr>
                </a:tc>
                <a:extLst>
                  <a:ext uri="{0D108BD9-81ED-4DB2-BD59-A6C34878D82A}">
                    <a16:rowId xmlns:a16="http://schemas.microsoft.com/office/drawing/2014/main" val="1548990184"/>
                  </a:ext>
                </a:extLst>
              </a:tr>
              <a:tr h="140820">
                <a:tc>
                  <a:txBody>
                    <a:bodyPr/>
                    <a:lstStyle/>
                    <a:p>
                      <a:pPr marL="0" marR="0">
                        <a:lnSpc>
                          <a:spcPct val="107000"/>
                        </a:lnSpc>
                        <a:spcBef>
                          <a:spcPts val="0"/>
                        </a:spcBef>
                        <a:spcAft>
                          <a:spcPts val="0"/>
                        </a:spcAft>
                      </a:pPr>
                      <a:r>
                        <a:rPr lang="en-US" sz="1200" i="1">
                          <a:solidFill>
                            <a:srgbClr val="000000"/>
                          </a:solidFill>
                          <a:effectLst/>
                          <a:latin typeface="Lato"/>
                          <a:ea typeface="Times New Roman" panose="02020603050405020304" pitchFamily="18" charset="0"/>
                          <a:cs typeface="Times New Roman" panose="02020603050405020304" pitchFamily="18" charset="0"/>
                        </a:rPr>
                        <a:t>Etheostoma radiosum</a:t>
                      </a:r>
                      <a:endParaRPr lang="en-US" sz="1200">
                        <a:effectLst/>
                        <a:latin typeface="Lato"/>
                        <a:ea typeface="Calibri" panose="020F0502020204030204" pitchFamily="34" charset="0"/>
                        <a:cs typeface="Times New Roman" panose="02020603050405020304" pitchFamily="18" charset="0"/>
                      </a:endParaRPr>
                    </a:p>
                  </a:txBody>
                  <a:tcPr marL="50695" marR="50695" marT="0" marB="0" anchor="b">
                    <a:lnL>
                      <a:noFill/>
                    </a:lnL>
                    <a:lnR>
                      <a:noFill/>
                    </a:lnR>
                    <a:lnT>
                      <a:noFill/>
                    </a:lnT>
                    <a:lnB>
                      <a:noFill/>
                    </a:lnB>
                    <a:solidFill>
                      <a:srgbClr val="FFFFFF"/>
                    </a:solidFill>
                  </a:tcPr>
                </a:tc>
                <a:tc>
                  <a:txBody>
                    <a:bodyPr/>
                    <a:lstStyle/>
                    <a:p>
                      <a:pPr marL="0" marR="0">
                        <a:lnSpc>
                          <a:spcPct val="107000"/>
                        </a:lnSpc>
                        <a:spcBef>
                          <a:spcPts val="0"/>
                        </a:spcBef>
                        <a:spcAft>
                          <a:spcPts val="0"/>
                        </a:spcAft>
                      </a:pPr>
                      <a:r>
                        <a:rPr lang="en-US" sz="1200">
                          <a:solidFill>
                            <a:srgbClr val="000000"/>
                          </a:solidFill>
                          <a:effectLst/>
                          <a:latin typeface="Lato"/>
                          <a:ea typeface="Times New Roman" panose="02020603050405020304" pitchFamily="18" charset="0"/>
                          <a:cs typeface="Times New Roman" panose="02020603050405020304" pitchFamily="18" charset="0"/>
                        </a:rPr>
                        <a:t>Orangebelly darter </a:t>
                      </a:r>
                      <a:endParaRPr lang="en-US" sz="1200">
                        <a:effectLst/>
                        <a:latin typeface="Lato"/>
                        <a:ea typeface="Calibri" panose="020F0502020204030204" pitchFamily="34" charset="0"/>
                        <a:cs typeface="Times New Roman" panose="02020603050405020304" pitchFamily="18" charset="0"/>
                      </a:endParaRPr>
                    </a:p>
                  </a:txBody>
                  <a:tcPr marL="50695" marR="50695" marT="0" marB="0" anchor="b">
                    <a:lnL>
                      <a:noFill/>
                    </a:lnL>
                    <a:lnR>
                      <a:noFill/>
                    </a:lnR>
                    <a:lnT>
                      <a:noFill/>
                    </a:lnT>
                    <a:lnB>
                      <a:noFill/>
                    </a:lnB>
                    <a:solidFill>
                      <a:srgbClr val="FFFFFF"/>
                    </a:solidFill>
                  </a:tcPr>
                </a:tc>
                <a:extLst>
                  <a:ext uri="{0D108BD9-81ED-4DB2-BD59-A6C34878D82A}">
                    <a16:rowId xmlns:a16="http://schemas.microsoft.com/office/drawing/2014/main" val="2587015628"/>
                  </a:ext>
                </a:extLst>
              </a:tr>
              <a:tr h="140820">
                <a:tc>
                  <a:txBody>
                    <a:bodyPr/>
                    <a:lstStyle/>
                    <a:p>
                      <a:pPr marL="0" marR="0">
                        <a:lnSpc>
                          <a:spcPct val="107000"/>
                        </a:lnSpc>
                        <a:spcBef>
                          <a:spcPts val="0"/>
                        </a:spcBef>
                        <a:spcAft>
                          <a:spcPts val="0"/>
                        </a:spcAft>
                      </a:pPr>
                      <a:r>
                        <a:rPr lang="en-US" sz="1200" i="1">
                          <a:solidFill>
                            <a:srgbClr val="000000"/>
                          </a:solidFill>
                          <a:effectLst/>
                          <a:latin typeface="Lato"/>
                          <a:ea typeface="Times New Roman" panose="02020603050405020304" pitchFamily="18" charset="0"/>
                          <a:cs typeface="Times New Roman" panose="02020603050405020304" pitchFamily="18" charset="0"/>
                        </a:rPr>
                        <a:t>Fundulus zebrinus</a:t>
                      </a:r>
                      <a:endParaRPr lang="en-US" sz="1200">
                        <a:effectLst/>
                        <a:latin typeface="Lato"/>
                        <a:ea typeface="Calibri" panose="020F0502020204030204" pitchFamily="34" charset="0"/>
                        <a:cs typeface="Times New Roman" panose="02020603050405020304" pitchFamily="18" charset="0"/>
                      </a:endParaRPr>
                    </a:p>
                  </a:txBody>
                  <a:tcPr marL="50695" marR="50695" marT="0" marB="0" anchor="b">
                    <a:lnL>
                      <a:noFill/>
                    </a:lnL>
                    <a:lnR>
                      <a:noFill/>
                    </a:lnR>
                    <a:lnT>
                      <a:noFill/>
                    </a:lnT>
                    <a:lnB>
                      <a:noFill/>
                    </a:lnB>
                    <a:solidFill>
                      <a:srgbClr val="FFFFFF"/>
                    </a:solidFill>
                  </a:tcPr>
                </a:tc>
                <a:tc>
                  <a:txBody>
                    <a:bodyPr/>
                    <a:lstStyle/>
                    <a:p>
                      <a:pPr marL="0" marR="0">
                        <a:lnSpc>
                          <a:spcPct val="107000"/>
                        </a:lnSpc>
                        <a:spcBef>
                          <a:spcPts val="0"/>
                        </a:spcBef>
                        <a:spcAft>
                          <a:spcPts val="0"/>
                        </a:spcAft>
                      </a:pPr>
                      <a:r>
                        <a:rPr lang="en-US" sz="1200">
                          <a:solidFill>
                            <a:srgbClr val="000000"/>
                          </a:solidFill>
                          <a:effectLst/>
                          <a:latin typeface="Lato"/>
                          <a:ea typeface="Times New Roman" panose="02020603050405020304" pitchFamily="18" charset="0"/>
                          <a:cs typeface="Times New Roman" panose="02020603050405020304" pitchFamily="18" charset="0"/>
                        </a:rPr>
                        <a:t>Plains killifish </a:t>
                      </a:r>
                      <a:endParaRPr lang="en-US" sz="1200">
                        <a:effectLst/>
                        <a:latin typeface="Lato"/>
                        <a:ea typeface="Calibri" panose="020F0502020204030204" pitchFamily="34" charset="0"/>
                        <a:cs typeface="Times New Roman" panose="02020603050405020304" pitchFamily="18" charset="0"/>
                      </a:endParaRPr>
                    </a:p>
                  </a:txBody>
                  <a:tcPr marL="50695" marR="50695" marT="0" marB="0" anchor="b">
                    <a:lnL>
                      <a:noFill/>
                    </a:lnL>
                    <a:lnR>
                      <a:noFill/>
                    </a:lnR>
                    <a:lnT>
                      <a:noFill/>
                    </a:lnT>
                    <a:lnB>
                      <a:noFill/>
                    </a:lnB>
                    <a:solidFill>
                      <a:srgbClr val="FFFFFF"/>
                    </a:solidFill>
                  </a:tcPr>
                </a:tc>
                <a:extLst>
                  <a:ext uri="{0D108BD9-81ED-4DB2-BD59-A6C34878D82A}">
                    <a16:rowId xmlns:a16="http://schemas.microsoft.com/office/drawing/2014/main" val="2637581939"/>
                  </a:ext>
                </a:extLst>
              </a:tr>
              <a:tr h="126738">
                <a:tc>
                  <a:txBody>
                    <a:bodyPr/>
                    <a:lstStyle/>
                    <a:p>
                      <a:pPr marL="0" marR="0">
                        <a:lnSpc>
                          <a:spcPct val="107000"/>
                        </a:lnSpc>
                        <a:spcBef>
                          <a:spcPts val="0"/>
                        </a:spcBef>
                        <a:spcAft>
                          <a:spcPts val="0"/>
                        </a:spcAft>
                      </a:pPr>
                      <a:r>
                        <a:rPr lang="en-US" sz="1200" i="1">
                          <a:solidFill>
                            <a:srgbClr val="000000"/>
                          </a:solidFill>
                          <a:effectLst/>
                          <a:latin typeface="Lato"/>
                          <a:ea typeface="Times New Roman" panose="02020603050405020304" pitchFamily="18" charset="0"/>
                          <a:cs typeface="Times New Roman" panose="02020603050405020304" pitchFamily="18" charset="0"/>
                        </a:rPr>
                        <a:t>Gambusia affinis</a:t>
                      </a:r>
                      <a:endParaRPr lang="en-US" sz="1200">
                        <a:effectLst/>
                        <a:latin typeface="Lato"/>
                        <a:ea typeface="Calibri" panose="020F0502020204030204" pitchFamily="34" charset="0"/>
                        <a:cs typeface="Times New Roman" panose="02020603050405020304" pitchFamily="18" charset="0"/>
                      </a:endParaRPr>
                    </a:p>
                  </a:txBody>
                  <a:tcPr marL="50695" marR="50695" marT="0" marB="0" anchor="b">
                    <a:lnL>
                      <a:noFill/>
                    </a:lnL>
                    <a:lnR>
                      <a:noFill/>
                    </a:lnR>
                    <a:lnT>
                      <a:noFill/>
                    </a:lnT>
                    <a:lnB>
                      <a:noFill/>
                    </a:lnB>
                    <a:solidFill>
                      <a:srgbClr val="FFFFFF"/>
                    </a:solidFill>
                  </a:tcPr>
                </a:tc>
                <a:tc>
                  <a:txBody>
                    <a:bodyPr/>
                    <a:lstStyle/>
                    <a:p>
                      <a:pPr marL="0" marR="0">
                        <a:lnSpc>
                          <a:spcPct val="107000"/>
                        </a:lnSpc>
                        <a:spcBef>
                          <a:spcPts val="0"/>
                        </a:spcBef>
                        <a:spcAft>
                          <a:spcPts val="0"/>
                        </a:spcAft>
                      </a:pPr>
                      <a:r>
                        <a:rPr lang="en-US" sz="1200">
                          <a:solidFill>
                            <a:srgbClr val="000000"/>
                          </a:solidFill>
                          <a:effectLst/>
                          <a:latin typeface="Lato"/>
                          <a:ea typeface="Times New Roman" panose="02020603050405020304" pitchFamily="18" charset="0"/>
                          <a:cs typeface="Times New Roman" panose="02020603050405020304" pitchFamily="18" charset="0"/>
                        </a:rPr>
                        <a:t>Western mosquitofish </a:t>
                      </a:r>
                      <a:endParaRPr lang="en-US" sz="1200">
                        <a:effectLst/>
                        <a:latin typeface="Lato"/>
                        <a:ea typeface="Calibri" panose="020F0502020204030204" pitchFamily="34" charset="0"/>
                        <a:cs typeface="Times New Roman" panose="02020603050405020304" pitchFamily="18" charset="0"/>
                      </a:endParaRPr>
                    </a:p>
                  </a:txBody>
                  <a:tcPr marL="50695" marR="50695" marT="0" marB="0" anchor="b">
                    <a:lnL>
                      <a:noFill/>
                    </a:lnL>
                    <a:lnR>
                      <a:noFill/>
                    </a:lnR>
                    <a:lnT>
                      <a:noFill/>
                    </a:lnT>
                    <a:lnB>
                      <a:noFill/>
                    </a:lnB>
                    <a:solidFill>
                      <a:srgbClr val="FFFFFF"/>
                    </a:solidFill>
                  </a:tcPr>
                </a:tc>
                <a:extLst>
                  <a:ext uri="{0D108BD9-81ED-4DB2-BD59-A6C34878D82A}">
                    <a16:rowId xmlns:a16="http://schemas.microsoft.com/office/drawing/2014/main" val="3587548097"/>
                  </a:ext>
                </a:extLst>
              </a:tr>
              <a:tr h="140820">
                <a:tc>
                  <a:txBody>
                    <a:bodyPr/>
                    <a:lstStyle/>
                    <a:p>
                      <a:pPr marL="0" marR="0">
                        <a:lnSpc>
                          <a:spcPct val="107000"/>
                        </a:lnSpc>
                        <a:spcBef>
                          <a:spcPts val="0"/>
                        </a:spcBef>
                        <a:spcAft>
                          <a:spcPts val="0"/>
                        </a:spcAft>
                      </a:pPr>
                      <a:r>
                        <a:rPr lang="en-US" sz="1200" i="1" dirty="0" err="1">
                          <a:solidFill>
                            <a:srgbClr val="000000"/>
                          </a:solidFill>
                          <a:effectLst/>
                          <a:latin typeface="Lato"/>
                          <a:ea typeface="Times New Roman" panose="02020603050405020304" pitchFamily="18" charset="0"/>
                          <a:cs typeface="Times New Roman" panose="02020603050405020304" pitchFamily="18" charset="0"/>
                        </a:rPr>
                        <a:t>Hybognathus</a:t>
                      </a:r>
                      <a:r>
                        <a:rPr lang="en-US" sz="1200" i="1" dirty="0">
                          <a:solidFill>
                            <a:srgbClr val="000000"/>
                          </a:solidFill>
                          <a:effectLst/>
                          <a:latin typeface="Lato"/>
                          <a:ea typeface="Times New Roman" panose="02020603050405020304" pitchFamily="18" charset="0"/>
                          <a:cs typeface="Times New Roman" panose="02020603050405020304" pitchFamily="18" charset="0"/>
                        </a:rPr>
                        <a:t> </a:t>
                      </a:r>
                      <a:r>
                        <a:rPr lang="en-US" sz="1200" i="1" dirty="0" err="1">
                          <a:solidFill>
                            <a:srgbClr val="000000"/>
                          </a:solidFill>
                          <a:effectLst/>
                          <a:latin typeface="Lato"/>
                          <a:ea typeface="Times New Roman" panose="02020603050405020304" pitchFamily="18" charset="0"/>
                          <a:cs typeface="Times New Roman" panose="02020603050405020304" pitchFamily="18" charset="0"/>
                        </a:rPr>
                        <a:t>placitus</a:t>
                      </a:r>
                      <a:endParaRPr lang="en-US" sz="1200" dirty="0">
                        <a:effectLst/>
                        <a:latin typeface="Lato"/>
                        <a:ea typeface="Calibri" panose="020F0502020204030204" pitchFamily="34" charset="0"/>
                        <a:cs typeface="Times New Roman" panose="02020603050405020304" pitchFamily="18" charset="0"/>
                      </a:endParaRPr>
                    </a:p>
                  </a:txBody>
                  <a:tcPr marL="50695" marR="50695" marT="0" marB="0" anchor="b">
                    <a:lnL>
                      <a:noFill/>
                    </a:lnL>
                    <a:lnR>
                      <a:noFill/>
                    </a:lnR>
                    <a:lnT>
                      <a:noFill/>
                    </a:lnT>
                    <a:lnB>
                      <a:noFill/>
                    </a:lnB>
                    <a:solidFill>
                      <a:srgbClr val="FFFFFF"/>
                    </a:solidFill>
                  </a:tcPr>
                </a:tc>
                <a:tc>
                  <a:txBody>
                    <a:bodyPr/>
                    <a:lstStyle/>
                    <a:p>
                      <a:pPr marL="0" marR="0">
                        <a:lnSpc>
                          <a:spcPct val="107000"/>
                        </a:lnSpc>
                        <a:spcBef>
                          <a:spcPts val="0"/>
                        </a:spcBef>
                        <a:spcAft>
                          <a:spcPts val="0"/>
                        </a:spcAft>
                      </a:pPr>
                      <a:r>
                        <a:rPr lang="en-US" sz="1200">
                          <a:solidFill>
                            <a:srgbClr val="000000"/>
                          </a:solidFill>
                          <a:effectLst/>
                          <a:latin typeface="Lato"/>
                          <a:ea typeface="Times New Roman" panose="02020603050405020304" pitchFamily="18" charset="0"/>
                          <a:cs typeface="Times New Roman" panose="02020603050405020304" pitchFamily="18" charset="0"/>
                        </a:rPr>
                        <a:t>Plains minnow </a:t>
                      </a:r>
                      <a:endParaRPr lang="en-US" sz="1200">
                        <a:effectLst/>
                        <a:latin typeface="Lato"/>
                        <a:ea typeface="Calibri" panose="020F0502020204030204" pitchFamily="34" charset="0"/>
                        <a:cs typeface="Times New Roman" panose="02020603050405020304" pitchFamily="18" charset="0"/>
                      </a:endParaRPr>
                    </a:p>
                  </a:txBody>
                  <a:tcPr marL="50695" marR="50695" marT="0" marB="0" anchor="b">
                    <a:lnL>
                      <a:noFill/>
                    </a:lnL>
                    <a:lnR>
                      <a:noFill/>
                    </a:lnR>
                    <a:lnT>
                      <a:noFill/>
                    </a:lnT>
                    <a:lnB>
                      <a:noFill/>
                    </a:lnB>
                    <a:solidFill>
                      <a:srgbClr val="FFFFFF"/>
                    </a:solidFill>
                  </a:tcPr>
                </a:tc>
                <a:extLst>
                  <a:ext uri="{0D108BD9-81ED-4DB2-BD59-A6C34878D82A}">
                    <a16:rowId xmlns:a16="http://schemas.microsoft.com/office/drawing/2014/main" val="2678445639"/>
                  </a:ext>
                </a:extLst>
              </a:tr>
              <a:tr h="140820">
                <a:tc>
                  <a:txBody>
                    <a:bodyPr/>
                    <a:lstStyle/>
                    <a:p>
                      <a:pPr marL="0" marR="0">
                        <a:lnSpc>
                          <a:spcPct val="107000"/>
                        </a:lnSpc>
                        <a:spcBef>
                          <a:spcPts val="0"/>
                        </a:spcBef>
                        <a:spcAft>
                          <a:spcPts val="0"/>
                        </a:spcAft>
                      </a:pPr>
                      <a:r>
                        <a:rPr lang="en-US" sz="1200" i="1">
                          <a:solidFill>
                            <a:srgbClr val="000000"/>
                          </a:solidFill>
                          <a:effectLst/>
                          <a:latin typeface="Lato"/>
                          <a:ea typeface="Times New Roman" panose="02020603050405020304" pitchFamily="18" charset="0"/>
                          <a:cs typeface="Times New Roman" panose="02020603050405020304" pitchFamily="18" charset="0"/>
                        </a:rPr>
                        <a:t>Ictalurus furcatus</a:t>
                      </a:r>
                      <a:endParaRPr lang="en-US" sz="1200">
                        <a:effectLst/>
                        <a:latin typeface="Lato"/>
                        <a:ea typeface="Calibri" panose="020F0502020204030204" pitchFamily="34" charset="0"/>
                        <a:cs typeface="Times New Roman" panose="02020603050405020304" pitchFamily="18" charset="0"/>
                      </a:endParaRPr>
                    </a:p>
                  </a:txBody>
                  <a:tcPr marL="50695" marR="50695" marT="0" marB="0" anchor="b">
                    <a:lnL>
                      <a:noFill/>
                    </a:lnL>
                    <a:lnR>
                      <a:noFill/>
                    </a:lnR>
                    <a:lnT>
                      <a:noFill/>
                    </a:lnT>
                    <a:lnB>
                      <a:noFill/>
                    </a:lnB>
                    <a:solidFill>
                      <a:srgbClr val="FFFFFF"/>
                    </a:solidFill>
                  </a:tcPr>
                </a:tc>
                <a:tc>
                  <a:txBody>
                    <a:bodyPr/>
                    <a:lstStyle/>
                    <a:p>
                      <a:pPr marL="0" marR="0">
                        <a:lnSpc>
                          <a:spcPct val="107000"/>
                        </a:lnSpc>
                        <a:spcBef>
                          <a:spcPts val="0"/>
                        </a:spcBef>
                        <a:spcAft>
                          <a:spcPts val="0"/>
                        </a:spcAft>
                      </a:pPr>
                      <a:r>
                        <a:rPr lang="en-US" sz="1200">
                          <a:solidFill>
                            <a:srgbClr val="000000"/>
                          </a:solidFill>
                          <a:effectLst/>
                          <a:latin typeface="Lato"/>
                          <a:ea typeface="Times New Roman" panose="02020603050405020304" pitchFamily="18" charset="0"/>
                          <a:cs typeface="Times New Roman" panose="02020603050405020304" pitchFamily="18" charset="0"/>
                        </a:rPr>
                        <a:t>Blue catfish </a:t>
                      </a:r>
                      <a:endParaRPr lang="en-US" sz="1200">
                        <a:effectLst/>
                        <a:latin typeface="Lato"/>
                        <a:ea typeface="Calibri" panose="020F0502020204030204" pitchFamily="34" charset="0"/>
                        <a:cs typeface="Times New Roman" panose="02020603050405020304" pitchFamily="18" charset="0"/>
                      </a:endParaRPr>
                    </a:p>
                  </a:txBody>
                  <a:tcPr marL="50695" marR="50695" marT="0" marB="0" anchor="b">
                    <a:lnL>
                      <a:noFill/>
                    </a:lnL>
                    <a:lnR>
                      <a:noFill/>
                    </a:lnR>
                    <a:lnT>
                      <a:noFill/>
                    </a:lnT>
                    <a:lnB>
                      <a:noFill/>
                    </a:lnB>
                    <a:solidFill>
                      <a:srgbClr val="FFFFFF"/>
                    </a:solidFill>
                  </a:tcPr>
                </a:tc>
                <a:extLst>
                  <a:ext uri="{0D108BD9-81ED-4DB2-BD59-A6C34878D82A}">
                    <a16:rowId xmlns:a16="http://schemas.microsoft.com/office/drawing/2014/main" val="581879320"/>
                  </a:ext>
                </a:extLst>
              </a:tr>
              <a:tr h="140820">
                <a:tc>
                  <a:txBody>
                    <a:bodyPr/>
                    <a:lstStyle/>
                    <a:p>
                      <a:pPr marL="0" marR="0">
                        <a:lnSpc>
                          <a:spcPct val="107000"/>
                        </a:lnSpc>
                        <a:spcBef>
                          <a:spcPts val="0"/>
                        </a:spcBef>
                        <a:spcAft>
                          <a:spcPts val="0"/>
                        </a:spcAft>
                      </a:pPr>
                      <a:r>
                        <a:rPr lang="en-US" sz="1200" i="1">
                          <a:solidFill>
                            <a:srgbClr val="000000"/>
                          </a:solidFill>
                          <a:effectLst/>
                          <a:latin typeface="Lato"/>
                          <a:ea typeface="Times New Roman" panose="02020603050405020304" pitchFamily="18" charset="0"/>
                          <a:cs typeface="Times New Roman" panose="02020603050405020304" pitchFamily="18" charset="0"/>
                        </a:rPr>
                        <a:t>Lepomis cyanellus</a:t>
                      </a:r>
                      <a:endParaRPr lang="en-US" sz="1200">
                        <a:effectLst/>
                        <a:latin typeface="Lato"/>
                        <a:ea typeface="Calibri" panose="020F0502020204030204" pitchFamily="34" charset="0"/>
                        <a:cs typeface="Times New Roman" panose="02020603050405020304" pitchFamily="18" charset="0"/>
                      </a:endParaRPr>
                    </a:p>
                  </a:txBody>
                  <a:tcPr marL="50695" marR="50695" marT="0" marB="0" anchor="b">
                    <a:lnL>
                      <a:noFill/>
                    </a:lnL>
                    <a:lnR>
                      <a:noFill/>
                    </a:lnR>
                    <a:lnT>
                      <a:noFill/>
                    </a:lnT>
                    <a:lnB>
                      <a:noFill/>
                    </a:lnB>
                    <a:solidFill>
                      <a:srgbClr val="FFFFFF"/>
                    </a:solidFill>
                  </a:tcPr>
                </a:tc>
                <a:tc>
                  <a:txBody>
                    <a:bodyPr/>
                    <a:lstStyle/>
                    <a:p>
                      <a:pPr marL="0" marR="0">
                        <a:lnSpc>
                          <a:spcPct val="107000"/>
                        </a:lnSpc>
                        <a:spcBef>
                          <a:spcPts val="0"/>
                        </a:spcBef>
                        <a:spcAft>
                          <a:spcPts val="0"/>
                        </a:spcAft>
                      </a:pPr>
                      <a:r>
                        <a:rPr lang="en-US" sz="1200">
                          <a:solidFill>
                            <a:srgbClr val="000000"/>
                          </a:solidFill>
                          <a:effectLst/>
                          <a:latin typeface="Lato"/>
                          <a:ea typeface="Times New Roman" panose="02020603050405020304" pitchFamily="18" charset="0"/>
                          <a:cs typeface="Times New Roman" panose="02020603050405020304" pitchFamily="18" charset="0"/>
                        </a:rPr>
                        <a:t>Green sunfish </a:t>
                      </a:r>
                      <a:endParaRPr lang="en-US" sz="1200">
                        <a:effectLst/>
                        <a:latin typeface="Lato"/>
                        <a:ea typeface="Calibri" panose="020F0502020204030204" pitchFamily="34" charset="0"/>
                        <a:cs typeface="Times New Roman" panose="02020603050405020304" pitchFamily="18" charset="0"/>
                      </a:endParaRPr>
                    </a:p>
                  </a:txBody>
                  <a:tcPr marL="50695" marR="50695" marT="0" marB="0" anchor="b">
                    <a:lnL>
                      <a:noFill/>
                    </a:lnL>
                    <a:lnR>
                      <a:noFill/>
                    </a:lnR>
                    <a:lnT>
                      <a:noFill/>
                    </a:lnT>
                    <a:lnB>
                      <a:noFill/>
                    </a:lnB>
                    <a:solidFill>
                      <a:srgbClr val="FFFFFF"/>
                    </a:solidFill>
                  </a:tcPr>
                </a:tc>
                <a:extLst>
                  <a:ext uri="{0D108BD9-81ED-4DB2-BD59-A6C34878D82A}">
                    <a16:rowId xmlns:a16="http://schemas.microsoft.com/office/drawing/2014/main" val="3789114256"/>
                  </a:ext>
                </a:extLst>
              </a:tr>
              <a:tr h="140820">
                <a:tc>
                  <a:txBody>
                    <a:bodyPr/>
                    <a:lstStyle/>
                    <a:p>
                      <a:pPr marL="0" marR="0">
                        <a:lnSpc>
                          <a:spcPct val="107000"/>
                        </a:lnSpc>
                        <a:spcBef>
                          <a:spcPts val="0"/>
                        </a:spcBef>
                        <a:spcAft>
                          <a:spcPts val="0"/>
                        </a:spcAft>
                      </a:pPr>
                      <a:r>
                        <a:rPr lang="en-US" sz="1200" i="1">
                          <a:solidFill>
                            <a:srgbClr val="000000"/>
                          </a:solidFill>
                          <a:effectLst/>
                          <a:latin typeface="Lato"/>
                          <a:ea typeface="Times New Roman" panose="02020603050405020304" pitchFamily="18" charset="0"/>
                          <a:cs typeface="Times New Roman" panose="02020603050405020304" pitchFamily="18" charset="0"/>
                        </a:rPr>
                        <a:t>Lythrurus snelsoni</a:t>
                      </a:r>
                      <a:endParaRPr lang="en-US" sz="1200">
                        <a:effectLst/>
                        <a:latin typeface="Lato"/>
                        <a:ea typeface="Calibri" panose="020F0502020204030204" pitchFamily="34" charset="0"/>
                        <a:cs typeface="Times New Roman" panose="02020603050405020304" pitchFamily="18" charset="0"/>
                      </a:endParaRPr>
                    </a:p>
                  </a:txBody>
                  <a:tcPr marL="50695" marR="50695" marT="0" marB="0" anchor="b">
                    <a:lnL>
                      <a:noFill/>
                    </a:lnL>
                    <a:lnR>
                      <a:noFill/>
                    </a:lnR>
                    <a:lnT>
                      <a:noFill/>
                    </a:lnT>
                    <a:lnB>
                      <a:noFill/>
                    </a:lnB>
                    <a:solidFill>
                      <a:srgbClr val="FFFFFF"/>
                    </a:solidFill>
                  </a:tcPr>
                </a:tc>
                <a:tc>
                  <a:txBody>
                    <a:bodyPr/>
                    <a:lstStyle/>
                    <a:p>
                      <a:pPr marL="0" marR="0">
                        <a:lnSpc>
                          <a:spcPct val="107000"/>
                        </a:lnSpc>
                        <a:spcBef>
                          <a:spcPts val="0"/>
                        </a:spcBef>
                        <a:spcAft>
                          <a:spcPts val="0"/>
                        </a:spcAft>
                      </a:pPr>
                      <a:r>
                        <a:rPr lang="en-US" sz="1200" dirty="0">
                          <a:solidFill>
                            <a:srgbClr val="000000"/>
                          </a:solidFill>
                          <a:effectLst/>
                          <a:latin typeface="Lato"/>
                          <a:ea typeface="Times New Roman" panose="02020603050405020304" pitchFamily="18" charset="0"/>
                          <a:cs typeface="Times New Roman" panose="02020603050405020304" pitchFamily="18" charset="0"/>
                        </a:rPr>
                        <a:t>Ouachita shiner </a:t>
                      </a:r>
                      <a:endParaRPr lang="en-US" sz="1200" dirty="0">
                        <a:effectLst/>
                        <a:latin typeface="Lato"/>
                        <a:ea typeface="Calibri" panose="020F0502020204030204" pitchFamily="34" charset="0"/>
                        <a:cs typeface="Times New Roman" panose="02020603050405020304" pitchFamily="18" charset="0"/>
                      </a:endParaRPr>
                    </a:p>
                  </a:txBody>
                  <a:tcPr marL="50695" marR="50695" marT="0" marB="0" anchor="b">
                    <a:lnL>
                      <a:noFill/>
                    </a:lnL>
                    <a:lnR>
                      <a:noFill/>
                    </a:lnR>
                    <a:lnT>
                      <a:noFill/>
                    </a:lnT>
                    <a:lnB>
                      <a:noFill/>
                    </a:lnB>
                    <a:solidFill>
                      <a:srgbClr val="FFFFFF"/>
                    </a:solidFill>
                  </a:tcPr>
                </a:tc>
                <a:extLst>
                  <a:ext uri="{0D108BD9-81ED-4DB2-BD59-A6C34878D82A}">
                    <a16:rowId xmlns:a16="http://schemas.microsoft.com/office/drawing/2014/main" val="226088050"/>
                  </a:ext>
                </a:extLst>
              </a:tr>
              <a:tr h="140820">
                <a:tc>
                  <a:txBody>
                    <a:bodyPr/>
                    <a:lstStyle/>
                    <a:p>
                      <a:pPr marL="0" marR="0">
                        <a:lnSpc>
                          <a:spcPct val="107000"/>
                        </a:lnSpc>
                        <a:spcBef>
                          <a:spcPts val="0"/>
                        </a:spcBef>
                        <a:spcAft>
                          <a:spcPts val="0"/>
                        </a:spcAft>
                      </a:pPr>
                      <a:r>
                        <a:rPr lang="en-US" sz="1200" i="1">
                          <a:solidFill>
                            <a:srgbClr val="000000"/>
                          </a:solidFill>
                          <a:effectLst/>
                          <a:latin typeface="Lato"/>
                          <a:ea typeface="Times New Roman" panose="02020603050405020304" pitchFamily="18" charset="0"/>
                          <a:cs typeface="Times New Roman" panose="02020603050405020304" pitchFamily="18" charset="0"/>
                        </a:rPr>
                        <a:t>Macrhybopsis australis</a:t>
                      </a:r>
                      <a:endParaRPr lang="en-US" sz="1200">
                        <a:effectLst/>
                        <a:latin typeface="Lato"/>
                        <a:ea typeface="Calibri" panose="020F0502020204030204" pitchFamily="34" charset="0"/>
                        <a:cs typeface="Times New Roman" panose="02020603050405020304" pitchFamily="18" charset="0"/>
                      </a:endParaRPr>
                    </a:p>
                  </a:txBody>
                  <a:tcPr marL="50695" marR="50695" marT="0" marB="0" anchor="b">
                    <a:lnL>
                      <a:noFill/>
                    </a:lnL>
                    <a:lnR>
                      <a:noFill/>
                    </a:lnR>
                    <a:lnT>
                      <a:noFill/>
                    </a:lnT>
                    <a:lnB>
                      <a:noFill/>
                    </a:lnB>
                    <a:solidFill>
                      <a:srgbClr val="FFFFFF"/>
                    </a:solidFill>
                  </a:tcPr>
                </a:tc>
                <a:tc>
                  <a:txBody>
                    <a:bodyPr/>
                    <a:lstStyle/>
                    <a:p>
                      <a:pPr marL="0" marR="0">
                        <a:lnSpc>
                          <a:spcPct val="107000"/>
                        </a:lnSpc>
                        <a:spcBef>
                          <a:spcPts val="0"/>
                        </a:spcBef>
                        <a:spcAft>
                          <a:spcPts val="0"/>
                        </a:spcAft>
                      </a:pPr>
                      <a:r>
                        <a:rPr lang="en-US" sz="1200" dirty="0">
                          <a:solidFill>
                            <a:srgbClr val="000000"/>
                          </a:solidFill>
                          <a:effectLst/>
                          <a:latin typeface="Lato"/>
                          <a:ea typeface="Times New Roman" panose="02020603050405020304" pitchFamily="18" charset="0"/>
                          <a:cs typeface="Times New Roman" panose="02020603050405020304" pitchFamily="18" charset="0"/>
                        </a:rPr>
                        <a:t>Prairie chub </a:t>
                      </a:r>
                      <a:endParaRPr lang="en-US" sz="1200" dirty="0">
                        <a:effectLst/>
                        <a:latin typeface="Lato"/>
                        <a:ea typeface="Calibri" panose="020F0502020204030204" pitchFamily="34" charset="0"/>
                        <a:cs typeface="Times New Roman" panose="02020603050405020304" pitchFamily="18" charset="0"/>
                      </a:endParaRPr>
                    </a:p>
                  </a:txBody>
                  <a:tcPr marL="50695" marR="50695" marT="0" marB="0" anchor="b">
                    <a:lnL>
                      <a:noFill/>
                    </a:lnL>
                    <a:lnR>
                      <a:noFill/>
                    </a:lnR>
                    <a:lnT>
                      <a:noFill/>
                    </a:lnT>
                    <a:lnB>
                      <a:noFill/>
                    </a:lnB>
                    <a:solidFill>
                      <a:srgbClr val="FFFFFF"/>
                    </a:solidFill>
                  </a:tcPr>
                </a:tc>
                <a:extLst>
                  <a:ext uri="{0D108BD9-81ED-4DB2-BD59-A6C34878D82A}">
                    <a16:rowId xmlns:a16="http://schemas.microsoft.com/office/drawing/2014/main" val="2366030477"/>
                  </a:ext>
                </a:extLst>
              </a:tr>
              <a:tr h="140820">
                <a:tc>
                  <a:txBody>
                    <a:bodyPr/>
                    <a:lstStyle/>
                    <a:p>
                      <a:pPr marL="0" marR="0">
                        <a:lnSpc>
                          <a:spcPct val="107000"/>
                        </a:lnSpc>
                        <a:spcBef>
                          <a:spcPts val="0"/>
                        </a:spcBef>
                        <a:spcAft>
                          <a:spcPts val="0"/>
                        </a:spcAft>
                      </a:pPr>
                      <a:r>
                        <a:rPr lang="en-US" sz="1200" i="1">
                          <a:solidFill>
                            <a:srgbClr val="000000"/>
                          </a:solidFill>
                          <a:effectLst/>
                          <a:latin typeface="Lato"/>
                          <a:ea typeface="Times New Roman" panose="02020603050405020304" pitchFamily="18" charset="0"/>
                          <a:cs typeface="Times New Roman" panose="02020603050405020304" pitchFamily="18" charset="0"/>
                        </a:rPr>
                        <a:t>Macrhybopsis hyostoma</a:t>
                      </a:r>
                      <a:endParaRPr lang="en-US" sz="1200">
                        <a:effectLst/>
                        <a:latin typeface="Lato"/>
                        <a:ea typeface="Calibri" panose="020F0502020204030204" pitchFamily="34" charset="0"/>
                        <a:cs typeface="Times New Roman" panose="02020603050405020304" pitchFamily="18" charset="0"/>
                      </a:endParaRPr>
                    </a:p>
                  </a:txBody>
                  <a:tcPr marL="50695" marR="50695" marT="0" marB="0" anchor="b">
                    <a:lnL>
                      <a:noFill/>
                    </a:lnL>
                    <a:lnR>
                      <a:noFill/>
                    </a:lnR>
                    <a:lnT>
                      <a:noFill/>
                    </a:lnT>
                    <a:lnB>
                      <a:noFill/>
                    </a:lnB>
                    <a:solidFill>
                      <a:srgbClr val="FFFFFF"/>
                    </a:solidFill>
                  </a:tcPr>
                </a:tc>
                <a:tc>
                  <a:txBody>
                    <a:bodyPr/>
                    <a:lstStyle/>
                    <a:p>
                      <a:pPr marL="0" marR="0">
                        <a:lnSpc>
                          <a:spcPct val="107000"/>
                        </a:lnSpc>
                        <a:spcBef>
                          <a:spcPts val="0"/>
                        </a:spcBef>
                        <a:spcAft>
                          <a:spcPts val="0"/>
                        </a:spcAft>
                      </a:pPr>
                      <a:r>
                        <a:rPr lang="en-US" sz="1200">
                          <a:solidFill>
                            <a:srgbClr val="000000"/>
                          </a:solidFill>
                          <a:effectLst/>
                          <a:latin typeface="Lato"/>
                          <a:ea typeface="Times New Roman" panose="02020603050405020304" pitchFamily="18" charset="0"/>
                          <a:cs typeface="Times New Roman" panose="02020603050405020304" pitchFamily="18" charset="0"/>
                        </a:rPr>
                        <a:t>Shoal chub </a:t>
                      </a:r>
                      <a:endParaRPr lang="en-US" sz="1200">
                        <a:effectLst/>
                        <a:latin typeface="Lato"/>
                        <a:ea typeface="Calibri" panose="020F0502020204030204" pitchFamily="34" charset="0"/>
                        <a:cs typeface="Times New Roman" panose="02020603050405020304" pitchFamily="18" charset="0"/>
                      </a:endParaRPr>
                    </a:p>
                  </a:txBody>
                  <a:tcPr marL="50695" marR="50695" marT="0" marB="0" anchor="b">
                    <a:lnL>
                      <a:noFill/>
                    </a:lnL>
                    <a:lnR>
                      <a:noFill/>
                    </a:lnR>
                    <a:lnT>
                      <a:noFill/>
                    </a:lnT>
                    <a:lnB>
                      <a:noFill/>
                    </a:lnB>
                    <a:solidFill>
                      <a:srgbClr val="FFFFFF"/>
                    </a:solidFill>
                  </a:tcPr>
                </a:tc>
                <a:extLst>
                  <a:ext uri="{0D108BD9-81ED-4DB2-BD59-A6C34878D82A}">
                    <a16:rowId xmlns:a16="http://schemas.microsoft.com/office/drawing/2014/main" val="761031300"/>
                  </a:ext>
                </a:extLst>
              </a:tr>
              <a:tr h="140820">
                <a:tc>
                  <a:txBody>
                    <a:bodyPr/>
                    <a:lstStyle/>
                    <a:p>
                      <a:pPr marL="0" marR="0">
                        <a:lnSpc>
                          <a:spcPct val="107000"/>
                        </a:lnSpc>
                        <a:spcBef>
                          <a:spcPts val="0"/>
                        </a:spcBef>
                        <a:spcAft>
                          <a:spcPts val="0"/>
                        </a:spcAft>
                      </a:pPr>
                      <a:r>
                        <a:rPr lang="en-US" sz="1200" i="1">
                          <a:solidFill>
                            <a:srgbClr val="000000"/>
                          </a:solidFill>
                          <a:effectLst/>
                          <a:latin typeface="Lato"/>
                          <a:ea typeface="Times New Roman" panose="02020603050405020304" pitchFamily="18" charset="0"/>
                          <a:cs typeface="Times New Roman" panose="02020603050405020304" pitchFamily="18" charset="0"/>
                        </a:rPr>
                        <a:t>Macrhybopsis storeriana</a:t>
                      </a:r>
                      <a:endParaRPr lang="en-US" sz="1200">
                        <a:effectLst/>
                        <a:latin typeface="Lato"/>
                        <a:ea typeface="Calibri" panose="020F0502020204030204" pitchFamily="34" charset="0"/>
                        <a:cs typeface="Times New Roman" panose="02020603050405020304" pitchFamily="18" charset="0"/>
                      </a:endParaRPr>
                    </a:p>
                  </a:txBody>
                  <a:tcPr marL="50695" marR="50695" marT="0" marB="0" anchor="b">
                    <a:lnL>
                      <a:noFill/>
                    </a:lnL>
                    <a:lnR>
                      <a:noFill/>
                    </a:lnR>
                    <a:lnT>
                      <a:noFill/>
                    </a:lnT>
                    <a:lnB>
                      <a:noFill/>
                    </a:lnB>
                    <a:solidFill>
                      <a:srgbClr val="FFFFFF"/>
                    </a:solidFill>
                  </a:tcPr>
                </a:tc>
                <a:tc>
                  <a:txBody>
                    <a:bodyPr/>
                    <a:lstStyle/>
                    <a:p>
                      <a:pPr marL="0" marR="0">
                        <a:lnSpc>
                          <a:spcPct val="107000"/>
                        </a:lnSpc>
                        <a:spcBef>
                          <a:spcPts val="0"/>
                        </a:spcBef>
                        <a:spcAft>
                          <a:spcPts val="0"/>
                        </a:spcAft>
                      </a:pPr>
                      <a:r>
                        <a:rPr lang="en-US" sz="1200">
                          <a:solidFill>
                            <a:srgbClr val="000000"/>
                          </a:solidFill>
                          <a:effectLst/>
                          <a:latin typeface="Lato"/>
                          <a:ea typeface="Times New Roman" panose="02020603050405020304" pitchFamily="18" charset="0"/>
                          <a:cs typeface="Times New Roman" panose="02020603050405020304" pitchFamily="18" charset="0"/>
                        </a:rPr>
                        <a:t>Silver chub </a:t>
                      </a:r>
                      <a:endParaRPr lang="en-US" sz="1200">
                        <a:effectLst/>
                        <a:latin typeface="Lato"/>
                        <a:ea typeface="Calibri" panose="020F0502020204030204" pitchFamily="34" charset="0"/>
                        <a:cs typeface="Times New Roman" panose="02020603050405020304" pitchFamily="18" charset="0"/>
                      </a:endParaRPr>
                    </a:p>
                  </a:txBody>
                  <a:tcPr marL="50695" marR="50695" marT="0" marB="0" anchor="b">
                    <a:lnL>
                      <a:noFill/>
                    </a:lnL>
                    <a:lnR>
                      <a:noFill/>
                    </a:lnR>
                    <a:lnT>
                      <a:noFill/>
                    </a:lnT>
                    <a:lnB>
                      <a:noFill/>
                    </a:lnB>
                    <a:solidFill>
                      <a:srgbClr val="FFFFFF"/>
                    </a:solidFill>
                  </a:tcPr>
                </a:tc>
                <a:extLst>
                  <a:ext uri="{0D108BD9-81ED-4DB2-BD59-A6C34878D82A}">
                    <a16:rowId xmlns:a16="http://schemas.microsoft.com/office/drawing/2014/main" val="2769332952"/>
                  </a:ext>
                </a:extLst>
              </a:tr>
              <a:tr h="140820">
                <a:tc>
                  <a:txBody>
                    <a:bodyPr/>
                    <a:lstStyle/>
                    <a:p>
                      <a:pPr marL="0" marR="0">
                        <a:lnSpc>
                          <a:spcPct val="107000"/>
                        </a:lnSpc>
                        <a:spcBef>
                          <a:spcPts val="0"/>
                        </a:spcBef>
                        <a:spcAft>
                          <a:spcPts val="0"/>
                        </a:spcAft>
                      </a:pPr>
                      <a:r>
                        <a:rPr lang="en-US" sz="1200" i="1">
                          <a:solidFill>
                            <a:srgbClr val="000000"/>
                          </a:solidFill>
                          <a:effectLst/>
                          <a:latin typeface="Lato"/>
                          <a:ea typeface="Times New Roman" panose="02020603050405020304" pitchFamily="18" charset="0"/>
                          <a:cs typeface="Times New Roman" panose="02020603050405020304" pitchFamily="18" charset="0"/>
                        </a:rPr>
                        <a:t>Micropterus dolomieu</a:t>
                      </a:r>
                      <a:endParaRPr lang="en-US" sz="1200">
                        <a:effectLst/>
                        <a:latin typeface="Lato"/>
                        <a:ea typeface="Calibri" panose="020F0502020204030204" pitchFamily="34" charset="0"/>
                        <a:cs typeface="Times New Roman" panose="02020603050405020304" pitchFamily="18" charset="0"/>
                      </a:endParaRPr>
                    </a:p>
                  </a:txBody>
                  <a:tcPr marL="50695" marR="50695" marT="0" marB="0" anchor="b">
                    <a:lnL>
                      <a:noFill/>
                    </a:lnL>
                    <a:lnR>
                      <a:noFill/>
                    </a:lnR>
                    <a:lnT>
                      <a:noFill/>
                    </a:lnT>
                    <a:lnB>
                      <a:noFill/>
                    </a:lnB>
                    <a:solidFill>
                      <a:srgbClr val="FFFFFF"/>
                    </a:solidFill>
                  </a:tcPr>
                </a:tc>
                <a:tc>
                  <a:txBody>
                    <a:bodyPr/>
                    <a:lstStyle/>
                    <a:p>
                      <a:pPr marL="0" marR="0">
                        <a:lnSpc>
                          <a:spcPct val="107000"/>
                        </a:lnSpc>
                        <a:spcBef>
                          <a:spcPts val="0"/>
                        </a:spcBef>
                        <a:spcAft>
                          <a:spcPts val="0"/>
                        </a:spcAft>
                      </a:pPr>
                      <a:r>
                        <a:rPr lang="en-US" sz="1200">
                          <a:solidFill>
                            <a:srgbClr val="000000"/>
                          </a:solidFill>
                          <a:effectLst/>
                          <a:latin typeface="Lato"/>
                          <a:ea typeface="Times New Roman" panose="02020603050405020304" pitchFamily="18" charset="0"/>
                          <a:cs typeface="Times New Roman" panose="02020603050405020304" pitchFamily="18" charset="0"/>
                        </a:rPr>
                        <a:t>Smallmouth bass </a:t>
                      </a:r>
                      <a:endParaRPr lang="en-US" sz="1200">
                        <a:effectLst/>
                        <a:latin typeface="Lato"/>
                        <a:ea typeface="Calibri" panose="020F0502020204030204" pitchFamily="34" charset="0"/>
                        <a:cs typeface="Times New Roman" panose="02020603050405020304" pitchFamily="18" charset="0"/>
                      </a:endParaRPr>
                    </a:p>
                  </a:txBody>
                  <a:tcPr marL="50695" marR="50695" marT="0" marB="0" anchor="b">
                    <a:lnL>
                      <a:noFill/>
                    </a:lnL>
                    <a:lnR>
                      <a:noFill/>
                    </a:lnR>
                    <a:lnT>
                      <a:noFill/>
                    </a:lnT>
                    <a:lnB>
                      <a:noFill/>
                    </a:lnB>
                    <a:solidFill>
                      <a:srgbClr val="FFFFFF"/>
                    </a:solidFill>
                  </a:tcPr>
                </a:tc>
                <a:extLst>
                  <a:ext uri="{0D108BD9-81ED-4DB2-BD59-A6C34878D82A}">
                    <a16:rowId xmlns:a16="http://schemas.microsoft.com/office/drawing/2014/main" val="3131301341"/>
                  </a:ext>
                </a:extLst>
              </a:tr>
              <a:tr h="140820">
                <a:tc>
                  <a:txBody>
                    <a:bodyPr/>
                    <a:lstStyle/>
                    <a:p>
                      <a:pPr marL="0" marR="0">
                        <a:lnSpc>
                          <a:spcPct val="107000"/>
                        </a:lnSpc>
                        <a:spcBef>
                          <a:spcPts val="0"/>
                        </a:spcBef>
                        <a:spcAft>
                          <a:spcPts val="0"/>
                        </a:spcAft>
                      </a:pPr>
                      <a:r>
                        <a:rPr lang="en-US" sz="1200" i="1" dirty="0">
                          <a:solidFill>
                            <a:srgbClr val="000000"/>
                          </a:solidFill>
                          <a:effectLst/>
                          <a:latin typeface="Lato"/>
                          <a:ea typeface="Times New Roman" panose="02020603050405020304" pitchFamily="18" charset="0"/>
                          <a:cs typeface="Times New Roman" panose="02020603050405020304" pitchFamily="18" charset="0"/>
                        </a:rPr>
                        <a:t>Micropterus </a:t>
                      </a:r>
                      <a:r>
                        <a:rPr lang="en-US" sz="1200" i="1" dirty="0" err="1">
                          <a:solidFill>
                            <a:srgbClr val="000000"/>
                          </a:solidFill>
                          <a:effectLst/>
                          <a:latin typeface="Lato"/>
                          <a:ea typeface="Times New Roman" panose="02020603050405020304" pitchFamily="18" charset="0"/>
                          <a:cs typeface="Times New Roman" panose="02020603050405020304" pitchFamily="18" charset="0"/>
                        </a:rPr>
                        <a:t>punctulatus</a:t>
                      </a:r>
                      <a:endParaRPr lang="en-US" sz="1200" dirty="0">
                        <a:effectLst/>
                        <a:latin typeface="Lato"/>
                        <a:ea typeface="Calibri" panose="020F0502020204030204" pitchFamily="34" charset="0"/>
                        <a:cs typeface="Times New Roman" panose="02020603050405020304" pitchFamily="18" charset="0"/>
                      </a:endParaRPr>
                    </a:p>
                  </a:txBody>
                  <a:tcPr marL="50695" marR="50695" marT="0" marB="0" anchor="b">
                    <a:lnL>
                      <a:noFill/>
                    </a:lnL>
                    <a:lnR>
                      <a:noFill/>
                    </a:lnR>
                    <a:lnT>
                      <a:noFill/>
                    </a:lnT>
                    <a:lnB>
                      <a:noFill/>
                    </a:lnB>
                    <a:solidFill>
                      <a:srgbClr val="FFFFFF"/>
                    </a:solidFill>
                  </a:tcPr>
                </a:tc>
                <a:tc>
                  <a:txBody>
                    <a:bodyPr/>
                    <a:lstStyle/>
                    <a:p>
                      <a:pPr marL="0" marR="0">
                        <a:lnSpc>
                          <a:spcPct val="107000"/>
                        </a:lnSpc>
                        <a:spcBef>
                          <a:spcPts val="0"/>
                        </a:spcBef>
                        <a:spcAft>
                          <a:spcPts val="0"/>
                        </a:spcAft>
                      </a:pPr>
                      <a:r>
                        <a:rPr lang="en-US" sz="1200">
                          <a:solidFill>
                            <a:srgbClr val="000000"/>
                          </a:solidFill>
                          <a:effectLst/>
                          <a:latin typeface="Lato"/>
                          <a:ea typeface="Times New Roman" panose="02020603050405020304" pitchFamily="18" charset="0"/>
                          <a:cs typeface="Times New Roman" panose="02020603050405020304" pitchFamily="18" charset="0"/>
                        </a:rPr>
                        <a:t>Spotted bass </a:t>
                      </a:r>
                      <a:endParaRPr lang="en-US" sz="1200">
                        <a:effectLst/>
                        <a:latin typeface="Lato"/>
                        <a:ea typeface="Calibri" panose="020F0502020204030204" pitchFamily="34" charset="0"/>
                        <a:cs typeface="Times New Roman" panose="02020603050405020304" pitchFamily="18" charset="0"/>
                      </a:endParaRPr>
                    </a:p>
                  </a:txBody>
                  <a:tcPr marL="50695" marR="50695" marT="0" marB="0" anchor="b">
                    <a:lnL>
                      <a:noFill/>
                    </a:lnL>
                    <a:lnR>
                      <a:noFill/>
                    </a:lnR>
                    <a:lnT>
                      <a:noFill/>
                    </a:lnT>
                    <a:lnB>
                      <a:noFill/>
                    </a:lnB>
                    <a:solidFill>
                      <a:srgbClr val="FFFFFF"/>
                    </a:solidFill>
                  </a:tcPr>
                </a:tc>
                <a:extLst>
                  <a:ext uri="{0D108BD9-81ED-4DB2-BD59-A6C34878D82A}">
                    <a16:rowId xmlns:a16="http://schemas.microsoft.com/office/drawing/2014/main" val="462947623"/>
                  </a:ext>
                </a:extLst>
              </a:tr>
              <a:tr h="140820">
                <a:tc>
                  <a:txBody>
                    <a:bodyPr/>
                    <a:lstStyle/>
                    <a:p>
                      <a:pPr marL="0" marR="0">
                        <a:lnSpc>
                          <a:spcPct val="107000"/>
                        </a:lnSpc>
                        <a:spcBef>
                          <a:spcPts val="0"/>
                        </a:spcBef>
                        <a:spcAft>
                          <a:spcPts val="0"/>
                        </a:spcAft>
                      </a:pPr>
                      <a:r>
                        <a:rPr lang="en-US" sz="1200" i="1">
                          <a:solidFill>
                            <a:srgbClr val="000000"/>
                          </a:solidFill>
                          <a:effectLst/>
                          <a:latin typeface="Lato"/>
                          <a:ea typeface="Times New Roman" panose="02020603050405020304" pitchFamily="18" charset="0"/>
                          <a:cs typeface="Times New Roman" panose="02020603050405020304" pitchFamily="18" charset="0"/>
                        </a:rPr>
                        <a:t>Micropterus salmoides</a:t>
                      </a:r>
                      <a:endParaRPr lang="en-US" sz="1200">
                        <a:effectLst/>
                        <a:latin typeface="Lato"/>
                        <a:ea typeface="Calibri" panose="020F0502020204030204" pitchFamily="34" charset="0"/>
                        <a:cs typeface="Times New Roman" panose="02020603050405020304" pitchFamily="18" charset="0"/>
                      </a:endParaRPr>
                    </a:p>
                  </a:txBody>
                  <a:tcPr marL="50695" marR="50695" marT="0" marB="0" anchor="b">
                    <a:lnL>
                      <a:noFill/>
                    </a:lnL>
                    <a:lnR>
                      <a:noFill/>
                    </a:lnR>
                    <a:lnT>
                      <a:noFill/>
                    </a:lnT>
                    <a:lnB>
                      <a:noFill/>
                    </a:lnB>
                    <a:solidFill>
                      <a:srgbClr val="FFFFFF"/>
                    </a:solidFill>
                  </a:tcPr>
                </a:tc>
                <a:tc>
                  <a:txBody>
                    <a:bodyPr/>
                    <a:lstStyle/>
                    <a:p>
                      <a:pPr marL="0" marR="0">
                        <a:lnSpc>
                          <a:spcPct val="107000"/>
                        </a:lnSpc>
                        <a:spcBef>
                          <a:spcPts val="0"/>
                        </a:spcBef>
                        <a:spcAft>
                          <a:spcPts val="0"/>
                        </a:spcAft>
                      </a:pPr>
                      <a:r>
                        <a:rPr lang="en-US" sz="1200">
                          <a:solidFill>
                            <a:srgbClr val="000000"/>
                          </a:solidFill>
                          <a:effectLst/>
                          <a:latin typeface="Lato"/>
                          <a:ea typeface="Times New Roman" panose="02020603050405020304" pitchFamily="18" charset="0"/>
                          <a:cs typeface="Times New Roman" panose="02020603050405020304" pitchFamily="18" charset="0"/>
                        </a:rPr>
                        <a:t>Largemouth bass </a:t>
                      </a:r>
                      <a:endParaRPr lang="en-US" sz="1200">
                        <a:effectLst/>
                        <a:latin typeface="Lato"/>
                        <a:ea typeface="Calibri" panose="020F0502020204030204" pitchFamily="34" charset="0"/>
                        <a:cs typeface="Times New Roman" panose="02020603050405020304" pitchFamily="18" charset="0"/>
                      </a:endParaRPr>
                    </a:p>
                  </a:txBody>
                  <a:tcPr marL="50695" marR="50695" marT="0" marB="0" anchor="b">
                    <a:lnL>
                      <a:noFill/>
                    </a:lnL>
                    <a:lnR>
                      <a:noFill/>
                    </a:lnR>
                    <a:lnT>
                      <a:noFill/>
                    </a:lnT>
                    <a:lnB>
                      <a:noFill/>
                    </a:lnB>
                    <a:solidFill>
                      <a:srgbClr val="FFFFFF"/>
                    </a:solidFill>
                  </a:tcPr>
                </a:tc>
                <a:extLst>
                  <a:ext uri="{0D108BD9-81ED-4DB2-BD59-A6C34878D82A}">
                    <a16:rowId xmlns:a16="http://schemas.microsoft.com/office/drawing/2014/main" val="434671083"/>
                  </a:ext>
                </a:extLst>
              </a:tr>
              <a:tr h="140820">
                <a:tc>
                  <a:txBody>
                    <a:bodyPr/>
                    <a:lstStyle/>
                    <a:p>
                      <a:pPr marL="0" marR="0">
                        <a:lnSpc>
                          <a:spcPct val="107000"/>
                        </a:lnSpc>
                        <a:spcBef>
                          <a:spcPts val="0"/>
                        </a:spcBef>
                        <a:spcAft>
                          <a:spcPts val="0"/>
                        </a:spcAft>
                      </a:pPr>
                      <a:r>
                        <a:rPr lang="en-US" sz="1200" i="1">
                          <a:solidFill>
                            <a:srgbClr val="000000"/>
                          </a:solidFill>
                          <a:effectLst/>
                          <a:latin typeface="Lato"/>
                          <a:ea typeface="Times New Roman" panose="02020603050405020304" pitchFamily="18" charset="0"/>
                          <a:cs typeface="Times New Roman" panose="02020603050405020304" pitchFamily="18" charset="0"/>
                        </a:rPr>
                        <a:t>Morone saxatilis</a:t>
                      </a:r>
                      <a:endParaRPr lang="en-US" sz="1200">
                        <a:effectLst/>
                        <a:latin typeface="Lato"/>
                        <a:ea typeface="Calibri" panose="020F0502020204030204" pitchFamily="34" charset="0"/>
                        <a:cs typeface="Times New Roman" panose="02020603050405020304" pitchFamily="18" charset="0"/>
                      </a:endParaRPr>
                    </a:p>
                  </a:txBody>
                  <a:tcPr marL="50695" marR="50695" marT="0" marB="0" anchor="b">
                    <a:lnL>
                      <a:noFill/>
                    </a:lnL>
                    <a:lnR>
                      <a:noFill/>
                    </a:lnR>
                    <a:lnT>
                      <a:noFill/>
                    </a:lnT>
                    <a:lnB>
                      <a:noFill/>
                    </a:lnB>
                    <a:solidFill>
                      <a:srgbClr val="FFFFFF"/>
                    </a:solidFill>
                  </a:tcPr>
                </a:tc>
                <a:tc>
                  <a:txBody>
                    <a:bodyPr/>
                    <a:lstStyle/>
                    <a:p>
                      <a:pPr marL="0" marR="0">
                        <a:lnSpc>
                          <a:spcPct val="107000"/>
                        </a:lnSpc>
                        <a:spcBef>
                          <a:spcPts val="0"/>
                        </a:spcBef>
                        <a:spcAft>
                          <a:spcPts val="0"/>
                        </a:spcAft>
                      </a:pPr>
                      <a:r>
                        <a:rPr lang="en-US" sz="1200">
                          <a:solidFill>
                            <a:srgbClr val="000000"/>
                          </a:solidFill>
                          <a:effectLst/>
                          <a:latin typeface="Lato"/>
                          <a:ea typeface="Times New Roman" panose="02020603050405020304" pitchFamily="18" charset="0"/>
                          <a:cs typeface="Times New Roman" panose="02020603050405020304" pitchFamily="18" charset="0"/>
                        </a:rPr>
                        <a:t>Striped bass </a:t>
                      </a:r>
                      <a:endParaRPr lang="en-US" sz="1200">
                        <a:effectLst/>
                        <a:latin typeface="Lato"/>
                        <a:ea typeface="Calibri" panose="020F0502020204030204" pitchFamily="34" charset="0"/>
                        <a:cs typeface="Times New Roman" panose="02020603050405020304" pitchFamily="18" charset="0"/>
                      </a:endParaRPr>
                    </a:p>
                  </a:txBody>
                  <a:tcPr marL="50695" marR="50695" marT="0" marB="0" anchor="b">
                    <a:lnL>
                      <a:noFill/>
                    </a:lnL>
                    <a:lnR>
                      <a:noFill/>
                    </a:lnR>
                    <a:lnT>
                      <a:noFill/>
                    </a:lnT>
                    <a:lnB>
                      <a:noFill/>
                    </a:lnB>
                    <a:solidFill>
                      <a:srgbClr val="FFFFFF"/>
                    </a:solidFill>
                  </a:tcPr>
                </a:tc>
                <a:extLst>
                  <a:ext uri="{0D108BD9-81ED-4DB2-BD59-A6C34878D82A}">
                    <a16:rowId xmlns:a16="http://schemas.microsoft.com/office/drawing/2014/main" val="2096508466"/>
                  </a:ext>
                </a:extLst>
              </a:tr>
              <a:tr h="140820">
                <a:tc>
                  <a:txBody>
                    <a:bodyPr/>
                    <a:lstStyle/>
                    <a:p>
                      <a:pPr marL="0" marR="0">
                        <a:lnSpc>
                          <a:spcPct val="107000"/>
                        </a:lnSpc>
                        <a:spcBef>
                          <a:spcPts val="0"/>
                        </a:spcBef>
                        <a:spcAft>
                          <a:spcPts val="0"/>
                        </a:spcAft>
                      </a:pPr>
                      <a:r>
                        <a:rPr lang="en-US" sz="1200" i="1">
                          <a:solidFill>
                            <a:srgbClr val="000000"/>
                          </a:solidFill>
                          <a:effectLst/>
                          <a:latin typeface="Lato"/>
                          <a:ea typeface="Times New Roman" panose="02020603050405020304" pitchFamily="18" charset="0"/>
                          <a:cs typeface="Times New Roman" panose="02020603050405020304" pitchFamily="18" charset="0"/>
                        </a:rPr>
                        <a:t>Notropis atherinoides</a:t>
                      </a:r>
                      <a:endParaRPr lang="en-US" sz="1200">
                        <a:effectLst/>
                        <a:latin typeface="Lato"/>
                        <a:ea typeface="Calibri" panose="020F0502020204030204" pitchFamily="34" charset="0"/>
                        <a:cs typeface="Times New Roman" panose="02020603050405020304" pitchFamily="18" charset="0"/>
                      </a:endParaRPr>
                    </a:p>
                  </a:txBody>
                  <a:tcPr marL="50695" marR="50695" marT="0" marB="0" anchor="b">
                    <a:lnL>
                      <a:noFill/>
                    </a:lnL>
                    <a:lnR>
                      <a:noFill/>
                    </a:lnR>
                    <a:lnT>
                      <a:noFill/>
                    </a:lnT>
                    <a:lnB>
                      <a:noFill/>
                    </a:lnB>
                    <a:solidFill>
                      <a:srgbClr val="FFFFFF"/>
                    </a:solidFill>
                  </a:tcPr>
                </a:tc>
                <a:tc>
                  <a:txBody>
                    <a:bodyPr/>
                    <a:lstStyle/>
                    <a:p>
                      <a:pPr marL="0" marR="0">
                        <a:lnSpc>
                          <a:spcPct val="107000"/>
                        </a:lnSpc>
                        <a:spcBef>
                          <a:spcPts val="0"/>
                        </a:spcBef>
                        <a:spcAft>
                          <a:spcPts val="0"/>
                        </a:spcAft>
                      </a:pPr>
                      <a:r>
                        <a:rPr lang="en-US" sz="1200">
                          <a:solidFill>
                            <a:srgbClr val="000000"/>
                          </a:solidFill>
                          <a:effectLst/>
                          <a:latin typeface="Lato"/>
                          <a:ea typeface="Times New Roman" panose="02020603050405020304" pitchFamily="18" charset="0"/>
                          <a:cs typeface="Times New Roman" panose="02020603050405020304" pitchFamily="18" charset="0"/>
                        </a:rPr>
                        <a:t>Emerald shiner </a:t>
                      </a:r>
                      <a:endParaRPr lang="en-US" sz="1200">
                        <a:effectLst/>
                        <a:latin typeface="Lato"/>
                        <a:ea typeface="Calibri" panose="020F0502020204030204" pitchFamily="34" charset="0"/>
                        <a:cs typeface="Times New Roman" panose="02020603050405020304" pitchFamily="18" charset="0"/>
                      </a:endParaRPr>
                    </a:p>
                  </a:txBody>
                  <a:tcPr marL="50695" marR="50695" marT="0" marB="0" anchor="b">
                    <a:lnL>
                      <a:noFill/>
                    </a:lnL>
                    <a:lnR>
                      <a:noFill/>
                    </a:lnR>
                    <a:lnT>
                      <a:noFill/>
                    </a:lnT>
                    <a:lnB>
                      <a:noFill/>
                    </a:lnB>
                    <a:solidFill>
                      <a:srgbClr val="FFFFFF"/>
                    </a:solidFill>
                  </a:tcPr>
                </a:tc>
                <a:extLst>
                  <a:ext uri="{0D108BD9-81ED-4DB2-BD59-A6C34878D82A}">
                    <a16:rowId xmlns:a16="http://schemas.microsoft.com/office/drawing/2014/main" val="1245089266"/>
                  </a:ext>
                </a:extLst>
              </a:tr>
              <a:tr h="140820">
                <a:tc>
                  <a:txBody>
                    <a:bodyPr/>
                    <a:lstStyle/>
                    <a:p>
                      <a:pPr marL="0" marR="0">
                        <a:lnSpc>
                          <a:spcPct val="107000"/>
                        </a:lnSpc>
                        <a:spcBef>
                          <a:spcPts val="0"/>
                        </a:spcBef>
                        <a:spcAft>
                          <a:spcPts val="0"/>
                        </a:spcAft>
                      </a:pPr>
                      <a:r>
                        <a:rPr lang="en-US" sz="1200" i="1">
                          <a:solidFill>
                            <a:srgbClr val="000000"/>
                          </a:solidFill>
                          <a:effectLst/>
                          <a:latin typeface="Lato"/>
                          <a:ea typeface="Times New Roman" panose="02020603050405020304" pitchFamily="18" charset="0"/>
                          <a:cs typeface="Times New Roman" panose="02020603050405020304" pitchFamily="18" charset="0"/>
                        </a:rPr>
                        <a:t>Notropis atrocaudalis</a:t>
                      </a:r>
                      <a:endParaRPr lang="en-US" sz="1200">
                        <a:effectLst/>
                        <a:latin typeface="Lato"/>
                        <a:ea typeface="Calibri" panose="020F0502020204030204" pitchFamily="34" charset="0"/>
                        <a:cs typeface="Times New Roman" panose="02020603050405020304" pitchFamily="18" charset="0"/>
                      </a:endParaRPr>
                    </a:p>
                  </a:txBody>
                  <a:tcPr marL="50695" marR="50695" marT="0" marB="0" anchor="b">
                    <a:lnL>
                      <a:noFill/>
                    </a:lnL>
                    <a:lnR>
                      <a:noFill/>
                    </a:lnR>
                    <a:lnT>
                      <a:noFill/>
                    </a:lnT>
                    <a:lnB>
                      <a:noFill/>
                    </a:lnB>
                    <a:solidFill>
                      <a:srgbClr val="FFFFFF"/>
                    </a:solidFill>
                  </a:tcPr>
                </a:tc>
                <a:tc>
                  <a:txBody>
                    <a:bodyPr/>
                    <a:lstStyle/>
                    <a:p>
                      <a:pPr marL="0" marR="0">
                        <a:lnSpc>
                          <a:spcPct val="107000"/>
                        </a:lnSpc>
                        <a:spcBef>
                          <a:spcPts val="0"/>
                        </a:spcBef>
                        <a:spcAft>
                          <a:spcPts val="0"/>
                        </a:spcAft>
                      </a:pPr>
                      <a:r>
                        <a:rPr lang="en-US" sz="1200">
                          <a:solidFill>
                            <a:srgbClr val="000000"/>
                          </a:solidFill>
                          <a:effectLst/>
                          <a:latin typeface="Lato"/>
                          <a:ea typeface="Times New Roman" panose="02020603050405020304" pitchFamily="18" charset="0"/>
                          <a:cs typeface="Times New Roman" panose="02020603050405020304" pitchFamily="18" charset="0"/>
                        </a:rPr>
                        <a:t>Blackspot shiner </a:t>
                      </a:r>
                      <a:endParaRPr lang="en-US" sz="1200">
                        <a:effectLst/>
                        <a:latin typeface="Lato"/>
                        <a:ea typeface="Calibri" panose="020F0502020204030204" pitchFamily="34" charset="0"/>
                        <a:cs typeface="Times New Roman" panose="02020603050405020304" pitchFamily="18" charset="0"/>
                      </a:endParaRPr>
                    </a:p>
                  </a:txBody>
                  <a:tcPr marL="50695" marR="50695" marT="0" marB="0" anchor="b">
                    <a:lnL>
                      <a:noFill/>
                    </a:lnL>
                    <a:lnR>
                      <a:noFill/>
                    </a:lnR>
                    <a:lnT>
                      <a:noFill/>
                    </a:lnT>
                    <a:lnB>
                      <a:noFill/>
                    </a:lnB>
                    <a:solidFill>
                      <a:srgbClr val="FFFFFF"/>
                    </a:solidFill>
                  </a:tcPr>
                </a:tc>
                <a:extLst>
                  <a:ext uri="{0D108BD9-81ED-4DB2-BD59-A6C34878D82A}">
                    <a16:rowId xmlns:a16="http://schemas.microsoft.com/office/drawing/2014/main" val="2251810928"/>
                  </a:ext>
                </a:extLst>
              </a:tr>
              <a:tr h="140820">
                <a:tc>
                  <a:txBody>
                    <a:bodyPr/>
                    <a:lstStyle/>
                    <a:p>
                      <a:pPr marL="0" marR="0">
                        <a:lnSpc>
                          <a:spcPct val="107000"/>
                        </a:lnSpc>
                        <a:spcBef>
                          <a:spcPts val="0"/>
                        </a:spcBef>
                        <a:spcAft>
                          <a:spcPts val="0"/>
                        </a:spcAft>
                      </a:pPr>
                      <a:r>
                        <a:rPr lang="en-US" sz="1200" i="1">
                          <a:solidFill>
                            <a:srgbClr val="000000"/>
                          </a:solidFill>
                          <a:effectLst/>
                          <a:latin typeface="Lato"/>
                          <a:ea typeface="Times New Roman" panose="02020603050405020304" pitchFamily="18" charset="0"/>
                          <a:cs typeface="Times New Roman" panose="02020603050405020304" pitchFamily="18" charset="0"/>
                        </a:rPr>
                        <a:t>Notropis bairdi</a:t>
                      </a:r>
                      <a:endParaRPr lang="en-US" sz="1200">
                        <a:effectLst/>
                        <a:latin typeface="Lato"/>
                        <a:ea typeface="Calibri" panose="020F0502020204030204" pitchFamily="34" charset="0"/>
                        <a:cs typeface="Times New Roman" panose="02020603050405020304" pitchFamily="18" charset="0"/>
                      </a:endParaRPr>
                    </a:p>
                  </a:txBody>
                  <a:tcPr marL="50695" marR="50695" marT="0" marB="0" anchor="b">
                    <a:lnL>
                      <a:noFill/>
                    </a:lnL>
                    <a:lnR>
                      <a:noFill/>
                    </a:lnR>
                    <a:lnT>
                      <a:noFill/>
                    </a:lnT>
                    <a:lnB>
                      <a:noFill/>
                    </a:lnB>
                    <a:solidFill>
                      <a:srgbClr val="FFFFFF"/>
                    </a:solidFill>
                  </a:tcPr>
                </a:tc>
                <a:tc>
                  <a:txBody>
                    <a:bodyPr/>
                    <a:lstStyle/>
                    <a:p>
                      <a:pPr marL="0" marR="0">
                        <a:lnSpc>
                          <a:spcPct val="107000"/>
                        </a:lnSpc>
                        <a:spcBef>
                          <a:spcPts val="0"/>
                        </a:spcBef>
                        <a:spcAft>
                          <a:spcPts val="0"/>
                        </a:spcAft>
                      </a:pPr>
                      <a:r>
                        <a:rPr lang="en-US" sz="1200">
                          <a:solidFill>
                            <a:srgbClr val="000000"/>
                          </a:solidFill>
                          <a:effectLst/>
                          <a:latin typeface="Lato"/>
                          <a:ea typeface="Times New Roman" panose="02020603050405020304" pitchFamily="18" charset="0"/>
                          <a:cs typeface="Times New Roman" panose="02020603050405020304" pitchFamily="18" charset="0"/>
                        </a:rPr>
                        <a:t>Red River shiner </a:t>
                      </a:r>
                      <a:endParaRPr lang="en-US" sz="1200">
                        <a:effectLst/>
                        <a:latin typeface="Lato"/>
                        <a:ea typeface="Calibri" panose="020F0502020204030204" pitchFamily="34" charset="0"/>
                        <a:cs typeface="Times New Roman" panose="02020603050405020304" pitchFamily="18" charset="0"/>
                      </a:endParaRPr>
                    </a:p>
                  </a:txBody>
                  <a:tcPr marL="50695" marR="50695" marT="0" marB="0" anchor="b">
                    <a:lnL>
                      <a:noFill/>
                    </a:lnL>
                    <a:lnR>
                      <a:noFill/>
                    </a:lnR>
                    <a:lnT>
                      <a:noFill/>
                    </a:lnT>
                    <a:lnB>
                      <a:noFill/>
                    </a:lnB>
                    <a:solidFill>
                      <a:srgbClr val="FFFFFF"/>
                    </a:solidFill>
                  </a:tcPr>
                </a:tc>
                <a:extLst>
                  <a:ext uri="{0D108BD9-81ED-4DB2-BD59-A6C34878D82A}">
                    <a16:rowId xmlns:a16="http://schemas.microsoft.com/office/drawing/2014/main" val="196487309"/>
                  </a:ext>
                </a:extLst>
              </a:tr>
              <a:tr h="140820">
                <a:tc>
                  <a:txBody>
                    <a:bodyPr/>
                    <a:lstStyle/>
                    <a:p>
                      <a:pPr marL="0" marR="0">
                        <a:lnSpc>
                          <a:spcPct val="107000"/>
                        </a:lnSpc>
                        <a:spcBef>
                          <a:spcPts val="0"/>
                        </a:spcBef>
                        <a:spcAft>
                          <a:spcPts val="0"/>
                        </a:spcAft>
                      </a:pPr>
                      <a:r>
                        <a:rPr lang="en-US" sz="1200" i="1">
                          <a:solidFill>
                            <a:srgbClr val="000000"/>
                          </a:solidFill>
                          <a:effectLst/>
                          <a:latin typeface="Lato"/>
                          <a:ea typeface="Times New Roman" panose="02020603050405020304" pitchFamily="18" charset="0"/>
                          <a:cs typeface="Times New Roman" panose="02020603050405020304" pitchFamily="18" charset="0"/>
                        </a:rPr>
                        <a:t>Notropis boops</a:t>
                      </a:r>
                      <a:endParaRPr lang="en-US" sz="1200">
                        <a:effectLst/>
                        <a:latin typeface="Lato"/>
                        <a:ea typeface="Calibri" panose="020F0502020204030204" pitchFamily="34" charset="0"/>
                        <a:cs typeface="Times New Roman" panose="02020603050405020304" pitchFamily="18" charset="0"/>
                      </a:endParaRPr>
                    </a:p>
                  </a:txBody>
                  <a:tcPr marL="50695" marR="50695" marT="0" marB="0" anchor="b">
                    <a:lnL>
                      <a:noFill/>
                    </a:lnL>
                    <a:lnR>
                      <a:noFill/>
                    </a:lnR>
                    <a:lnT>
                      <a:noFill/>
                    </a:lnT>
                    <a:lnB>
                      <a:noFill/>
                    </a:lnB>
                    <a:solidFill>
                      <a:srgbClr val="FFFFFF"/>
                    </a:solidFill>
                  </a:tcPr>
                </a:tc>
                <a:tc>
                  <a:txBody>
                    <a:bodyPr/>
                    <a:lstStyle/>
                    <a:p>
                      <a:pPr marL="0" marR="0">
                        <a:lnSpc>
                          <a:spcPct val="107000"/>
                        </a:lnSpc>
                        <a:spcBef>
                          <a:spcPts val="0"/>
                        </a:spcBef>
                        <a:spcAft>
                          <a:spcPts val="0"/>
                        </a:spcAft>
                      </a:pPr>
                      <a:r>
                        <a:rPr lang="en-US" sz="1200">
                          <a:solidFill>
                            <a:srgbClr val="000000"/>
                          </a:solidFill>
                          <a:effectLst/>
                          <a:latin typeface="Lato"/>
                          <a:ea typeface="Times New Roman" panose="02020603050405020304" pitchFamily="18" charset="0"/>
                          <a:cs typeface="Times New Roman" panose="02020603050405020304" pitchFamily="18" charset="0"/>
                        </a:rPr>
                        <a:t>Bigeye shiner </a:t>
                      </a:r>
                      <a:endParaRPr lang="en-US" sz="1200">
                        <a:effectLst/>
                        <a:latin typeface="Lato"/>
                        <a:ea typeface="Calibri" panose="020F0502020204030204" pitchFamily="34" charset="0"/>
                        <a:cs typeface="Times New Roman" panose="02020603050405020304" pitchFamily="18" charset="0"/>
                      </a:endParaRPr>
                    </a:p>
                  </a:txBody>
                  <a:tcPr marL="50695" marR="50695" marT="0" marB="0" anchor="b">
                    <a:lnL>
                      <a:noFill/>
                    </a:lnL>
                    <a:lnR>
                      <a:noFill/>
                    </a:lnR>
                    <a:lnT>
                      <a:noFill/>
                    </a:lnT>
                    <a:lnB>
                      <a:noFill/>
                    </a:lnB>
                    <a:solidFill>
                      <a:srgbClr val="FFFFFF"/>
                    </a:solidFill>
                  </a:tcPr>
                </a:tc>
                <a:extLst>
                  <a:ext uri="{0D108BD9-81ED-4DB2-BD59-A6C34878D82A}">
                    <a16:rowId xmlns:a16="http://schemas.microsoft.com/office/drawing/2014/main" val="1868034451"/>
                  </a:ext>
                </a:extLst>
              </a:tr>
              <a:tr h="140820">
                <a:tc>
                  <a:txBody>
                    <a:bodyPr/>
                    <a:lstStyle/>
                    <a:p>
                      <a:pPr marL="0" marR="0">
                        <a:lnSpc>
                          <a:spcPct val="107000"/>
                        </a:lnSpc>
                        <a:spcBef>
                          <a:spcPts val="0"/>
                        </a:spcBef>
                        <a:spcAft>
                          <a:spcPts val="0"/>
                        </a:spcAft>
                      </a:pPr>
                      <a:r>
                        <a:rPr lang="en-US" sz="1200" i="1">
                          <a:solidFill>
                            <a:srgbClr val="000000"/>
                          </a:solidFill>
                          <a:effectLst/>
                          <a:latin typeface="Lato"/>
                          <a:ea typeface="Times New Roman" panose="02020603050405020304" pitchFamily="18" charset="0"/>
                          <a:cs typeface="Times New Roman" panose="02020603050405020304" pitchFamily="18" charset="0"/>
                        </a:rPr>
                        <a:t>Notropis ortenburgeri</a:t>
                      </a:r>
                      <a:endParaRPr lang="en-US" sz="1200">
                        <a:effectLst/>
                        <a:latin typeface="Lato"/>
                        <a:ea typeface="Calibri" panose="020F0502020204030204" pitchFamily="34" charset="0"/>
                        <a:cs typeface="Times New Roman" panose="02020603050405020304" pitchFamily="18" charset="0"/>
                      </a:endParaRPr>
                    </a:p>
                  </a:txBody>
                  <a:tcPr marL="50695" marR="50695" marT="0" marB="0" anchor="b">
                    <a:lnL>
                      <a:noFill/>
                    </a:lnL>
                    <a:lnR>
                      <a:noFill/>
                    </a:lnR>
                    <a:lnT>
                      <a:noFill/>
                    </a:lnT>
                    <a:lnB>
                      <a:noFill/>
                    </a:lnB>
                    <a:solidFill>
                      <a:srgbClr val="FFFFFF"/>
                    </a:solidFill>
                  </a:tcPr>
                </a:tc>
                <a:tc>
                  <a:txBody>
                    <a:bodyPr/>
                    <a:lstStyle/>
                    <a:p>
                      <a:pPr marL="0" marR="0">
                        <a:lnSpc>
                          <a:spcPct val="107000"/>
                        </a:lnSpc>
                        <a:spcBef>
                          <a:spcPts val="0"/>
                        </a:spcBef>
                        <a:spcAft>
                          <a:spcPts val="0"/>
                        </a:spcAft>
                      </a:pPr>
                      <a:r>
                        <a:rPr lang="en-US" sz="1200">
                          <a:solidFill>
                            <a:srgbClr val="000000"/>
                          </a:solidFill>
                          <a:effectLst/>
                          <a:latin typeface="Lato"/>
                          <a:ea typeface="Times New Roman" panose="02020603050405020304" pitchFamily="18" charset="0"/>
                          <a:cs typeface="Times New Roman" panose="02020603050405020304" pitchFamily="18" charset="0"/>
                        </a:rPr>
                        <a:t>Kiamichi shiner </a:t>
                      </a:r>
                      <a:endParaRPr lang="en-US" sz="1200">
                        <a:effectLst/>
                        <a:latin typeface="Lato"/>
                        <a:ea typeface="Calibri" panose="020F0502020204030204" pitchFamily="34" charset="0"/>
                        <a:cs typeface="Times New Roman" panose="02020603050405020304" pitchFamily="18" charset="0"/>
                      </a:endParaRPr>
                    </a:p>
                  </a:txBody>
                  <a:tcPr marL="50695" marR="50695" marT="0" marB="0" anchor="b">
                    <a:lnL>
                      <a:noFill/>
                    </a:lnL>
                    <a:lnR>
                      <a:noFill/>
                    </a:lnR>
                    <a:lnT>
                      <a:noFill/>
                    </a:lnT>
                    <a:lnB>
                      <a:noFill/>
                    </a:lnB>
                    <a:solidFill>
                      <a:srgbClr val="FFFFFF"/>
                    </a:solidFill>
                  </a:tcPr>
                </a:tc>
                <a:extLst>
                  <a:ext uri="{0D108BD9-81ED-4DB2-BD59-A6C34878D82A}">
                    <a16:rowId xmlns:a16="http://schemas.microsoft.com/office/drawing/2014/main" val="2970264963"/>
                  </a:ext>
                </a:extLst>
              </a:tr>
              <a:tr h="140820">
                <a:tc>
                  <a:txBody>
                    <a:bodyPr/>
                    <a:lstStyle/>
                    <a:p>
                      <a:pPr marL="0" marR="0">
                        <a:lnSpc>
                          <a:spcPct val="107000"/>
                        </a:lnSpc>
                        <a:spcBef>
                          <a:spcPts val="0"/>
                        </a:spcBef>
                        <a:spcAft>
                          <a:spcPts val="0"/>
                        </a:spcAft>
                      </a:pPr>
                      <a:r>
                        <a:rPr lang="en-US" sz="1200" i="1">
                          <a:solidFill>
                            <a:srgbClr val="000000"/>
                          </a:solidFill>
                          <a:effectLst/>
                          <a:latin typeface="Lato"/>
                          <a:ea typeface="Times New Roman" panose="02020603050405020304" pitchFamily="18" charset="0"/>
                          <a:cs typeface="Times New Roman" panose="02020603050405020304" pitchFamily="18" charset="0"/>
                        </a:rPr>
                        <a:t>Notropis perpallidus</a:t>
                      </a:r>
                      <a:endParaRPr lang="en-US" sz="1200">
                        <a:effectLst/>
                        <a:latin typeface="Lato"/>
                        <a:ea typeface="Calibri" panose="020F0502020204030204" pitchFamily="34" charset="0"/>
                        <a:cs typeface="Times New Roman" panose="02020603050405020304" pitchFamily="18" charset="0"/>
                      </a:endParaRPr>
                    </a:p>
                  </a:txBody>
                  <a:tcPr marL="50695" marR="50695" marT="0" marB="0" anchor="b">
                    <a:lnL>
                      <a:noFill/>
                    </a:lnL>
                    <a:lnR>
                      <a:noFill/>
                    </a:lnR>
                    <a:lnT>
                      <a:noFill/>
                    </a:lnT>
                    <a:lnB>
                      <a:noFill/>
                    </a:lnB>
                    <a:solidFill>
                      <a:srgbClr val="FFFFFF"/>
                    </a:solidFill>
                  </a:tcPr>
                </a:tc>
                <a:tc>
                  <a:txBody>
                    <a:bodyPr/>
                    <a:lstStyle/>
                    <a:p>
                      <a:pPr marL="0" marR="0">
                        <a:lnSpc>
                          <a:spcPct val="107000"/>
                        </a:lnSpc>
                        <a:spcBef>
                          <a:spcPts val="0"/>
                        </a:spcBef>
                        <a:spcAft>
                          <a:spcPts val="0"/>
                        </a:spcAft>
                      </a:pPr>
                      <a:r>
                        <a:rPr lang="en-US" sz="1200">
                          <a:solidFill>
                            <a:srgbClr val="000000"/>
                          </a:solidFill>
                          <a:effectLst/>
                          <a:latin typeface="Lato"/>
                          <a:ea typeface="Times New Roman" panose="02020603050405020304" pitchFamily="18" charset="0"/>
                          <a:cs typeface="Times New Roman" panose="02020603050405020304" pitchFamily="18" charset="0"/>
                        </a:rPr>
                        <a:t>Peppered shiner </a:t>
                      </a:r>
                      <a:endParaRPr lang="en-US" sz="1200">
                        <a:effectLst/>
                        <a:latin typeface="Lato"/>
                        <a:ea typeface="Calibri" panose="020F0502020204030204" pitchFamily="34" charset="0"/>
                        <a:cs typeface="Times New Roman" panose="02020603050405020304" pitchFamily="18" charset="0"/>
                      </a:endParaRPr>
                    </a:p>
                  </a:txBody>
                  <a:tcPr marL="50695" marR="50695" marT="0" marB="0" anchor="b">
                    <a:lnL>
                      <a:noFill/>
                    </a:lnL>
                    <a:lnR>
                      <a:noFill/>
                    </a:lnR>
                    <a:lnT>
                      <a:noFill/>
                    </a:lnT>
                    <a:lnB>
                      <a:noFill/>
                    </a:lnB>
                    <a:solidFill>
                      <a:srgbClr val="FFFFFF"/>
                    </a:solidFill>
                  </a:tcPr>
                </a:tc>
                <a:extLst>
                  <a:ext uri="{0D108BD9-81ED-4DB2-BD59-A6C34878D82A}">
                    <a16:rowId xmlns:a16="http://schemas.microsoft.com/office/drawing/2014/main" val="2609361252"/>
                  </a:ext>
                </a:extLst>
              </a:tr>
              <a:tr h="140820">
                <a:tc>
                  <a:txBody>
                    <a:bodyPr/>
                    <a:lstStyle/>
                    <a:p>
                      <a:pPr marL="0" marR="0">
                        <a:lnSpc>
                          <a:spcPct val="107000"/>
                        </a:lnSpc>
                        <a:spcBef>
                          <a:spcPts val="0"/>
                        </a:spcBef>
                        <a:spcAft>
                          <a:spcPts val="0"/>
                        </a:spcAft>
                      </a:pPr>
                      <a:r>
                        <a:rPr lang="en-US" sz="1200" i="1">
                          <a:solidFill>
                            <a:srgbClr val="000000"/>
                          </a:solidFill>
                          <a:effectLst/>
                          <a:latin typeface="Lato"/>
                          <a:ea typeface="Times New Roman" panose="02020603050405020304" pitchFamily="18" charset="0"/>
                          <a:cs typeface="Times New Roman" panose="02020603050405020304" pitchFamily="18" charset="0"/>
                        </a:rPr>
                        <a:t>Notropis potteri</a:t>
                      </a:r>
                      <a:endParaRPr lang="en-US" sz="1200">
                        <a:effectLst/>
                        <a:latin typeface="Lato"/>
                        <a:ea typeface="Calibri" panose="020F0502020204030204" pitchFamily="34" charset="0"/>
                        <a:cs typeface="Times New Roman" panose="02020603050405020304" pitchFamily="18" charset="0"/>
                      </a:endParaRPr>
                    </a:p>
                  </a:txBody>
                  <a:tcPr marL="50695" marR="50695" marT="0" marB="0" anchor="b">
                    <a:lnL>
                      <a:noFill/>
                    </a:lnL>
                    <a:lnR>
                      <a:noFill/>
                    </a:lnR>
                    <a:lnT>
                      <a:noFill/>
                    </a:lnT>
                    <a:lnB>
                      <a:noFill/>
                    </a:lnB>
                    <a:solidFill>
                      <a:srgbClr val="FFFFFF"/>
                    </a:solidFill>
                  </a:tcPr>
                </a:tc>
                <a:tc>
                  <a:txBody>
                    <a:bodyPr/>
                    <a:lstStyle/>
                    <a:p>
                      <a:pPr marL="0" marR="0">
                        <a:lnSpc>
                          <a:spcPct val="107000"/>
                        </a:lnSpc>
                        <a:spcBef>
                          <a:spcPts val="0"/>
                        </a:spcBef>
                        <a:spcAft>
                          <a:spcPts val="0"/>
                        </a:spcAft>
                      </a:pPr>
                      <a:r>
                        <a:rPr lang="en-US" sz="1200">
                          <a:solidFill>
                            <a:srgbClr val="000000"/>
                          </a:solidFill>
                          <a:effectLst/>
                          <a:latin typeface="Lato"/>
                          <a:ea typeface="Times New Roman" panose="02020603050405020304" pitchFamily="18" charset="0"/>
                          <a:cs typeface="Times New Roman" panose="02020603050405020304" pitchFamily="18" charset="0"/>
                        </a:rPr>
                        <a:t>Chub shiner </a:t>
                      </a:r>
                      <a:endParaRPr lang="en-US" sz="1200">
                        <a:effectLst/>
                        <a:latin typeface="Lato"/>
                        <a:ea typeface="Calibri" panose="020F0502020204030204" pitchFamily="34" charset="0"/>
                        <a:cs typeface="Times New Roman" panose="02020603050405020304" pitchFamily="18" charset="0"/>
                      </a:endParaRPr>
                    </a:p>
                  </a:txBody>
                  <a:tcPr marL="50695" marR="50695" marT="0" marB="0" anchor="b">
                    <a:lnL>
                      <a:noFill/>
                    </a:lnL>
                    <a:lnR>
                      <a:noFill/>
                    </a:lnR>
                    <a:lnT>
                      <a:noFill/>
                    </a:lnT>
                    <a:lnB>
                      <a:noFill/>
                    </a:lnB>
                    <a:solidFill>
                      <a:srgbClr val="FFFFFF"/>
                    </a:solidFill>
                  </a:tcPr>
                </a:tc>
                <a:extLst>
                  <a:ext uri="{0D108BD9-81ED-4DB2-BD59-A6C34878D82A}">
                    <a16:rowId xmlns:a16="http://schemas.microsoft.com/office/drawing/2014/main" val="2217224987"/>
                  </a:ext>
                </a:extLst>
              </a:tr>
              <a:tr h="140820">
                <a:tc>
                  <a:txBody>
                    <a:bodyPr/>
                    <a:lstStyle/>
                    <a:p>
                      <a:pPr marL="0" marR="0">
                        <a:lnSpc>
                          <a:spcPct val="107000"/>
                        </a:lnSpc>
                        <a:spcBef>
                          <a:spcPts val="0"/>
                        </a:spcBef>
                        <a:spcAft>
                          <a:spcPts val="0"/>
                        </a:spcAft>
                      </a:pPr>
                      <a:r>
                        <a:rPr lang="en-US" sz="1200" i="1">
                          <a:solidFill>
                            <a:srgbClr val="000000"/>
                          </a:solidFill>
                          <a:effectLst/>
                          <a:latin typeface="Lato"/>
                          <a:ea typeface="Times New Roman" panose="02020603050405020304" pitchFamily="18" charset="0"/>
                          <a:cs typeface="Times New Roman" panose="02020603050405020304" pitchFamily="18" charset="0"/>
                        </a:rPr>
                        <a:t>Notropis stramineus</a:t>
                      </a:r>
                      <a:endParaRPr lang="en-US" sz="1200">
                        <a:effectLst/>
                        <a:latin typeface="Lato"/>
                        <a:ea typeface="Calibri" panose="020F0502020204030204" pitchFamily="34" charset="0"/>
                        <a:cs typeface="Times New Roman" panose="02020603050405020304" pitchFamily="18" charset="0"/>
                      </a:endParaRPr>
                    </a:p>
                  </a:txBody>
                  <a:tcPr marL="50695" marR="50695" marT="0" marB="0" anchor="b">
                    <a:lnL>
                      <a:noFill/>
                    </a:lnL>
                    <a:lnR>
                      <a:noFill/>
                    </a:lnR>
                    <a:lnT>
                      <a:noFill/>
                    </a:lnT>
                    <a:lnB>
                      <a:noFill/>
                    </a:lnB>
                    <a:solidFill>
                      <a:srgbClr val="FFFFFF"/>
                    </a:solidFill>
                  </a:tcPr>
                </a:tc>
                <a:tc>
                  <a:txBody>
                    <a:bodyPr/>
                    <a:lstStyle/>
                    <a:p>
                      <a:pPr marL="0" marR="0">
                        <a:lnSpc>
                          <a:spcPct val="107000"/>
                        </a:lnSpc>
                        <a:spcBef>
                          <a:spcPts val="0"/>
                        </a:spcBef>
                        <a:spcAft>
                          <a:spcPts val="0"/>
                        </a:spcAft>
                      </a:pPr>
                      <a:r>
                        <a:rPr lang="en-US" sz="1200">
                          <a:solidFill>
                            <a:srgbClr val="000000"/>
                          </a:solidFill>
                          <a:effectLst/>
                          <a:latin typeface="Lato"/>
                          <a:ea typeface="Times New Roman" panose="02020603050405020304" pitchFamily="18" charset="0"/>
                          <a:cs typeface="Times New Roman" panose="02020603050405020304" pitchFamily="18" charset="0"/>
                        </a:rPr>
                        <a:t>Sand shiner </a:t>
                      </a:r>
                      <a:endParaRPr lang="en-US" sz="1200">
                        <a:effectLst/>
                        <a:latin typeface="Lato"/>
                        <a:ea typeface="Calibri" panose="020F0502020204030204" pitchFamily="34" charset="0"/>
                        <a:cs typeface="Times New Roman" panose="02020603050405020304" pitchFamily="18" charset="0"/>
                      </a:endParaRPr>
                    </a:p>
                  </a:txBody>
                  <a:tcPr marL="50695" marR="50695" marT="0" marB="0" anchor="b">
                    <a:lnL>
                      <a:noFill/>
                    </a:lnL>
                    <a:lnR>
                      <a:noFill/>
                    </a:lnR>
                    <a:lnT>
                      <a:noFill/>
                    </a:lnT>
                    <a:lnB>
                      <a:noFill/>
                    </a:lnB>
                    <a:solidFill>
                      <a:srgbClr val="FFFFFF"/>
                    </a:solidFill>
                  </a:tcPr>
                </a:tc>
                <a:extLst>
                  <a:ext uri="{0D108BD9-81ED-4DB2-BD59-A6C34878D82A}">
                    <a16:rowId xmlns:a16="http://schemas.microsoft.com/office/drawing/2014/main" val="2573243811"/>
                  </a:ext>
                </a:extLst>
              </a:tr>
              <a:tr h="140820">
                <a:tc>
                  <a:txBody>
                    <a:bodyPr/>
                    <a:lstStyle/>
                    <a:p>
                      <a:pPr marL="0" marR="0">
                        <a:lnSpc>
                          <a:spcPct val="107000"/>
                        </a:lnSpc>
                        <a:spcBef>
                          <a:spcPts val="0"/>
                        </a:spcBef>
                        <a:spcAft>
                          <a:spcPts val="0"/>
                        </a:spcAft>
                      </a:pPr>
                      <a:r>
                        <a:rPr lang="en-US" sz="1200" i="1">
                          <a:solidFill>
                            <a:srgbClr val="000000"/>
                          </a:solidFill>
                          <a:effectLst/>
                          <a:latin typeface="Lato"/>
                          <a:ea typeface="Times New Roman" panose="02020603050405020304" pitchFamily="18" charset="0"/>
                          <a:cs typeface="Times New Roman" panose="02020603050405020304" pitchFamily="18" charset="0"/>
                        </a:rPr>
                        <a:t>Notropis suttkusi</a:t>
                      </a:r>
                      <a:endParaRPr lang="en-US" sz="1200">
                        <a:effectLst/>
                        <a:latin typeface="Lato"/>
                        <a:ea typeface="Calibri" panose="020F0502020204030204" pitchFamily="34" charset="0"/>
                        <a:cs typeface="Times New Roman" panose="02020603050405020304" pitchFamily="18" charset="0"/>
                      </a:endParaRPr>
                    </a:p>
                  </a:txBody>
                  <a:tcPr marL="50695" marR="50695" marT="0" marB="0" anchor="b">
                    <a:lnL>
                      <a:noFill/>
                    </a:lnL>
                    <a:lnR>
                      <a:noFill/>
                    </a:lnR>
                    <a:lnT>
                      <a:noFill/>
                    </a:lnT>
                    <a:lnB>
                      <a:noFill/>
                    </a:lnB>
                    <a:solidFill>
                      <a:srgbClr val="FFFFFF"/>
                    </a:solidFill>
                  </a:tcPr>
                </a:tc>
                <a:tc>
                  <a:txBody>
                    <a:bodyPr/>
                    <a:lstStyle/>
                    <a:p>
                      <a:pPr marL="0" marR="0">
                        <a:lnSpc>
                          <a:spcPct val="107000"/>
                        </a:lnSpc>
                        <a:spcBef>
                          <a:spcPts val="0"/>
                        </a:spcBef>
                        <a:spcAft>
                          <a:spcPts val="0"/>
                        </a:spcAft>
                      </a:pPr>
                      <a:r>
                        <a:rPr lang="en-US" sz="1200">
                          <a:solidFill>
                            <a:srgbClr val="000000"/>
                          </a:solidFill>
                          <a:effectLst/>
                          <a:latin typeface="Lato"/>
                          <a:ea typeface="Times New Roman" panose="02020603050405020304" pitchFamily="18" charset="0"/>
                          <a:cs typeface="Times New Roman" panose="02020603050405020304" pitchFamily="18" charset="0"/>
                        </a:rPr>
                        <a:t>Rocky shiner </a:t>
                      </a:r>
                      <a:endParaRPr lang="en-US" sz="1200">
                        <a:effectLst/>
                        <a:latin typeface="Lato"/>
                        <a:ea typeface="Calibri" panose="020F0502020204030204" pitchFamily="34" charset="0"/>
                        <a:cs typeface="Times New Roman" panose="02020603050405020304" pitchFamily="18" charset="0"/>
                      </a:endParaRPr>
                    </a:p>
                  </a:txBody>
                  <a:tcPr marL="50695" marR="50695" marT="0" marB="0" anchor="b">
                    <a:lnL>
                      <a:noFill/>
                    </a:lnL>
                    <a:lnR>
                      <a:noFill/>
                    </a:lnR>
                    <a:lnT>
                      <a:noFill/>
                    </a:lnT>
                    <a:lnB>
                      <a:noFill/>
                    </a:lnB>
                    <a:solidFill>
                      <a:srgbClr val="FFFFFF"/>
                    </a:solidFill>
                  </a:tcPr>
                </a:tc>
                <a:extLst>
                  <a:ext uri="{0D108BD9-81ED-4DB2-BD59-A6C34878D82A}">
                    <a16:rowId xmlns:a16="http://schemas.microsoft.com/office/drawing/2014/main" val="225044013"/>
                  </a:ext>
                </a:extLst>
              </a:tr>
              <a:tr h="140820">
                <a:tc>
                  <a:txBody>
                    <a:bodyPr/>
                    <a:lstStyle/>
                    <a:p>
                      <a:pPr marL="0" marR="0">
                        <a:lnSpc>
                          <a:spcPct val="107000"/>
                        </a:lnSpc>
                        <a:spcBef>
                          <a:spcPts val="0"/>
                        </a:spcBef>
                        <a:spcAft>
                          <a:spcPts val="0"/>
                        </a:spcAft>
                      </a:pPr>
                      <a:r>
                        <a:rPr lang="en-US" sz="1200" i="1">
                          <a:solidFill>
                            <a:srgbClr val="000000"/>
                          </a:solidFill>
                          <a:effectLst/>
                          <a:latin typeface="Lato"/>
                          <a:ea typeface="Times New Roman" panose="02020603050405020304" pitchFamily="18" charset="0"/>
                          <a:cs typeface="Times New Roman" panose="02020603050405020304" pitchFamily="18" charset="0"/>
                        </a:rPr>
                        <a:t>Percina copelandi</a:t>
                      </a:r>
                      <a:endParaRPr lang="en-US" sz="1200">
                        <a:effectLst/>
                        <a:latin typeface="Lato"/>
                        <a:ea typeface="Calibri" panose="020F0502020204030204" pitchFamily="34" charset="0"/>
                        <a:cs typeface="Times New Roman" panose="02020603050405020304" pitchFamily="18" charset="0"/>
                      </a:endParaRPr>
                    </a:p>
                  </a:txBody>
                  <a:tcPr marL="50695" marR="50695" marT="0" marB="0" anchor="b">
                    <a:lnL>
                      <a:noFill/>
                    </a:lnL>
                    <a:lnR>
                      <a:noFill/>
                    </a:lnR>
                    <a:lnT>
                      <a:noFill/>
                    </a:lnT>
                    <a:lnB>
                      <a:noFill/>
                    </a:lnB>
                    <a:solidFill>
                      <a:srgbClr val="FFFFFF"/>
                    </a:solidFill>
                  </a:tcPr>
                </a:tc>
                <a:tc>
                  <a:txBody>
                    <a:bodyPr/>
                    <a:lstStyle/>
                    <a:p>
                      <a:pPr marL="0" marR="0">
                        <a:lnSpc>
                          <a:spcPct val="107000"/>
                        </a:lnSpc>
                        <a:spcBef>
                          <a:spcPts val="0"/>
                        </a:spcBef>
                        <a:spcAft>
                          <a:spcPts val="0"/>
                        </a:spcAft>
                      </a:pPr>
                      <a:r>
                        <a:rPr lang="en-US" sz="1200">
                          <a:solidFill>
                            <a:srgbClr val="000000"/>
                          </a:solidFill>
                          <a:effectLst/>
                          <a:latin typeface="Lato"/>
                          <a:ea typeface="Times New Roman" panose="02020603050405020304" pitchFamily="18" charset="0"/>
                          <a:cs typeface="Times New Roman" panose="02020603050405020304" pitchFamily="18" charset="0"/>
                        </a:rPr>
                        <a:t>Channel darter </a:t>
                      </a:r>
                      <a:endParaRPr lang="en-US" sz="1200">
                        <a:effectLst/>
                        <a:latin typeface="Lato"/>
                        <a:ea typeface="Calibri" panose="020F0502020204030204" pitchFamily="34" charset="0"/>
                        <a:cs typeface="Times New Roman" panose="02020603050405020304" pitchFamily="18" charset="0"/>
                      </a:endParaRPr>
                    </a:p>
                  </a:txBody>
                  <a:tcPr marL="50695" marR="50695" marT="0" marB="0" anchor="b">
                    <a:lnL>
                      <a:noFill/>
                    </a:lnL>
                    <a:lnR>
                      <a:noFill/>
                    </a:lnR>
                    <a:lnT>
                      <a:noFill/>
                    </a:lnT>
                    <a:lnB>
                      <a:noFill/>
                    </a:lnB>
                    <a:solidFill>
                      <a:srgbClr val="FFFFFF"/>
                    </a:solidFill>
                  </a:tcPr>
                </a:tc>
                <a:extLst>
                  <a:ext uri="{0D108BD9-81ED-4DB2-BD59-A6C34878D82A}">
                    <a16:rowId xmlns:a16="http://schemas.microsoft.com/office/drawing/2014/main" val="2619917164"/>
                  </a:ext>
                </a:extLst>
              </a:tr>
              <a:tr h="140820">
                <a:tc>
                  <a:txBody>
                    <a:bodyPr/>
                    <a:lstStyle/>
                    <a:p>
                      <a:pPr marL="0" marR="0">
                        <a:lnSpc>
                          <a:spcPct val="107000"/>
                        </a:lnSpc>
                        <a:spcBef>
                          <a:spcPts val="0"/>
                        </a:spcBef>
                        <a:spcAft>
                          <a:spcPts val="0"/>
                        </a:spcAft>
                      </a:pPr>
                      <a:r>
                        <a:rPr lang="en-US" sz="1200" i="1">
                          <a:solidFill>
                            <a:srgbClr val="000000"/>
                          </a:solidFill>
                          <a:effectLst/>
                          <a:latin typeface="Lato"/>
                          <a:ea typeface="Times New Roman" panose="02020603050405020304" pitchFamily="18" charset="0"/>
                          <a:cs typeface="Times New Roman" panose="02020603050405020304" pitchFamily="18" charset="0"/>
                        </a:rPr>
                        <a:t>Percina pantherina</a:t>
                      </a:r>
                      <a:endParaRPr lang="en-US" sz="1200">
                        <a:effectLst/>
                        <a:latin typeface="Lato"/>
                        <a:ea typeface="Calibri" panose="020F0502020204030204" pitchFamily="34" charset="0"/>
                        <a:cs typeface="Times New Roman" panose="02020603050405020304" pitchFamily="18" charset="0"/>
                      </a:endParaRPr>
                    </a:p>
                  </a:txBody>
                  <a:tcPr marL="50695" marR="50695" marT="0" marB="0" anchor="b">
                    <a:lnL>
                      <a:noFill/>
                    </a:lnL>
                    <a:lnR>
                      <a:noFill/>
                    </a:lnR>
                    <a:lnT>
                      <a:noFill/>
                    </a:lnT>
                    <a:lnB>
                      <a:noFill/>
                    </a:lnB>
                    <a:solidFill>
                      <a:srgbClr val="FFFFFF"/>
                    </a:solidFill>
                  </a:tcPr>
                </a:tc>
                <a:tc>
                  <a:txBody>
                    <a:bodyPr/>
                    <a:lstStyle/>
                    <a:p>
                      <a:pPr marL="0" marR="0">
                        <a:lnSpc>
                          <a:spcPct val="107000"/>
                        </a:lnSpc>
                        <a:spcBef>
                          <a:spcPts val="0"/>
                        </a:spcBef>
                        <a:spcAft>
                          <a:spcPts val="0"/>
                        </a:spcAft>
                      </a:pPr>
                      <a:r>
                        <a:rPr lang="en-US" sz="1200">
                          <a:solidFill>
                            <a:srgbClr val="000000"/>
                          </a:solidFill>
                          <a:effectLst/>
                          <a:latin typeface="Lato"/>
                          <a:ea typeface="Times New Roman" panose="02020603050405020304" pitchFamily="18" charset="0"/>
                          <a:cs typeface="Times New Roman" panose="02020603050405020304" pitchFamily="18" charset="0"/>
                        </a:rPr>
                        <a:t>Leopard darter </a:t>
                      </a:r>
                      <a:endParaRPr lang="en-US" sz="1200">
                        <a:effectLst/>
                        <a:latin typeface="Lato"/>
                        <a:ea typeface="Calibri" panose="020F0502020204030204" pitchFamily="34" charset="0"/>
                        <a:cs typeface="Times New Roman" panose="02020603050405020304" pitchFamily="18" charset="0"/>
                      </a:endParaRPr>
                    </a:p>
                  </a:txBody>
                  <a:tcPr marL="50695" marR="50695" marT="0" marB="0" anchor="b">
                    <a:lnL>
                      <a:noFill/>
                    </a:lnL>
                    <a:lnR>
                      <a:noFill/>
                    </a:lnR>
                    <a:lnT>
                      <a:noFill/>
                    </a:lnT>
                    <a:lnB>
                      <a:noFill/>
                    </a:lnB>
                    <a:solidFill>
                      <a:srgbClr val="FFFFFF"/>
                    </a:solidFill>
                  </a:tcPr>
                </a:tc>
                <a:extLst>
                  <a:ext uri="{0D108BD9-81ED-4DB2-BD59-A6C34878D82A}">
                    <a16:rowId xmlns:a16="http://schemas.microsoft.com/office/drawing/2014/main" val="801770148"/>
                  </a:ext>
                </a:extLst>
              </a:tr>
              <a:tr h="140820">
                <a:tc>
                  <a:txBody>
                    <a:bodyPr/>
                    <a:lstStyle/>
                    <a:p>
                      <a:pPr marL="0" marR="0">
                        <a:lnSpc>
                          <a:spcPct val="107000"/>
                        </a:lnSpc>
                        <a:spcBef>
                          <a:spcPts val="0"/>
                        </a:spcBef>
                        <a:spcAft>
                          <a:spcPts val="0"/>
                        </a:spcAft>
                      </a:pPr>
                      <a:r>
                        <a:rPr lang="en-US" sz="1200" i="1">
                          <a:solidFill>
                            <a:srgbClr val="000000"/>
                          </a:solidFill>
                          <a:effectLst/>
                          <a:latin typeface="Lato"/>
                          <a:ea typeface="Times New Roman" panose="02020603050405020304" pitchFamily="18" charset="0"/>
                          <a:cs typeface="Times New Roman" panose="02020603050405020304" pitchFamily="18" charset="0"/>
                        </a:rPr>
                        <a:t>Phenacobius mirabilis</a:t>
                      </a:r>
                      <a:endParaRPr lang="en-US" sz="1200">
                        <a:effectLst/>
                        <a:latin typeface="Lato"/>
                        <a:ea typeface="Calibri" panose="020F0502020204030204" pitchFamily="34" charset="0"/>
                        <a:cs typeface="Times New Roman" panose="02020603050405020304" pitchFamily="18" charset="0"/>
                      </a:endParaRPr>
                    </a:p>
                  </a:txBody>
                  <a:tcPr marL="50695" marR="50695" marT="0" marB="0" anchor="b">
                    <a:lnL>
                      <a:noFill/>
                    </a:lnL>
                    <a:lnR>
                      <a:noFill/>
                    </a:lnR>
                    <a:lnT>
                      <a:noFill/>
                    </a:lnT>
                    <a:lnB>
                      <a:noFill/>
                    </a:lnB>
                    <a:solidFill>
                      <a:srgbClr val="FFFFFF"/>
                    </a:solidFill>
                  </a:tcPr>
                </a:tc>
                <a:tc>
                  <a:txBody>
                    <a:bodyPr/>
                    <a:lstStyle/>
                    <a:p>
                      <a:pPr marL="0" marR="0">
                        <a:lnSpc>
                          <a:spcPct val="107000"/>
                        </a:lnSpc>
                        <a:spcBef>
                          <a:spcPts val="0"/>
                        </a:spcBef>
                        <a:spcAft>
                          <a:spcPts val="0"/>
                        </a:spcAft>
                      </a:pPr>
                      <a:r>
                        <a:rPr lang="en-US" sz="1200">
                          <a:solidFill>
                            <a:srgbClr val="000000"/>
                          </a:solidFill>
                          <a:effectLst/>
                          <a:latin typeface="Lato"/>
                          <a:ea typeface="Times New Roman" panose="02020603050405020304" pitchFamily="18" charset="0"/>
                          <a:cs typeface="Times New Roman" panose="02020603050405020304" pitchFamily="18" charset="0"/>
                        </a:rPr>
                        <a:t>Suckermouth minnow </a:t>
                      </a:r>
                      <a:endParaRPr lang="en-US" sz="1200">
                        <a:effectLst/>
                        <a:latin typeface="Lato"/>
                        <a:ea typeface="Calibri" panose="020F0502020204030204" pitchFamily="34" charset="0"/>
                        <a:cs typeface="Times New Roman" panose="02020603050405020304" pitchFamily="18" charset="0"/>
                      </a:endParaRPr>
                    </a:p>
                  </a:txBody>
                  <a:tcPr marL="50695" marR="50695" marT="0" marB="0" anchor="b">
                    <a:lnL>
                      <a:noFill/>
                    </a:lnL>
                    <a:lnR>
                      <a:noFill/>
                    </a:lnR>
                    <a:lnT>
                      <a:noFill/>
                    </a:lnT>
                    <a:lnB>
                      <a:noFill/>
                    </a:lnB>
                    <a:solidFill>
                      <a:srgbClr val="FFFFFF"/>
                    </a:solidFill>
                  </a:tcPr>
                </a:tc>
                <a:extLst>
                  <a:ext uri="{0D108BD9-81ED-4DB2-BD59-A6C34878D82A}">
                    <a16:rowId xmlns:a16="http://schemas.microsoft.com/office/drawing/2014/main" val="4014953910"/>
                  </a:ext>
                </a:extLst>
              </a:tr>
              <a:tr h="140820">
                <a:tc>
                  <a:txBody>
                    <a:bodyPr/>
                    <a:lstStyle/>
                    <a:p>
                      <a:pPr marL="0" marR="0">
                        <a:lnSpc>
                          <a:spcPct val="107000"/>
                        </a:lnSpc>
                        <a:spcBef>
                          <a:spcPts val="0"/>
                        </a:spcBef>
                        <a:spcAft>
                          <a:spcPts val="0"/>
                        </a:spcAft>
                      </a:pPr>
                      <a:r>
                        <a:rPr lang="en-US" sz="1200" i="1">
                          <a:solidFill>
                            <a:srgbClr val="000000"/>
                          </a:solidFill>
                          <a:effectLst/>
                          <a:latin typeface="Lato"/>
                          <a:ea typeface="Times New Roman" panose="02020603050405020304" pitchFamily="18" charset="0"/>
                          <a:cs typeface="Times New Roman" panose="02020603050405020304" pitchFamily="18" charset="0"/>
                        </a:rPr>
                        <a:t>Pteronotropis hubbsi</a:t>
                      </a:r>
                      <a:endParaRPr lang="en-US" sz="1200">
                        <a:effectLst/>
                        <a:latin typeface="Lato"/>
                        <a:ea typeface="Calibri" panose="020F0502020204030204" pitchFamily="34" charset="0"/>
                        <a:cs typeface="Times New Roman" panose="02020603050405020304" pitchFamily="18" charset="0"/>
                      </a:endParaRPr>
                    </a:p>
                  </a:txBody>
                  <a:tcPr marL="50695" marR="50695" marT="0" marB="0" anchor="b">
                    <a:lnL>
                      <a:noFill/>
                    </a:lnL>
                    <a:lnR>
                      <a:noFill/>
                    </a:lnR>
                    <a:lnT>
                      <a:noFill/>
                    </a:lnT>
                    <a:lnB>
                      <a:noFill/>
                    </a:lnB>
                    <a:solidFill>
                      <a:srgbClr val="FFFFFF"/>
                    </a:solidFill>
                  </a:tcPr>
                </a:tc>
                <a:tc>
                  <a:txBody>
                    <a:bodyPr/>
                    <a:lstStyle/>
                    <a:p>
                      <a:pPr marL="0" marR="0">
                        <a:lnSpc>
                          <a:spcPct val="107000"/>
                        </a:lnSpc>
                        <a:spcBef>
                          <a:spcPts val="0"/>
                        </a:spcBef>
                        <a:spcAft>
                          <a:spcPts val="0"/>
                        </a:spcAft>
                      </a:pPr>
                      <a:r>
                        <a:rPr lang="en-US" sz="1200" dirty="0">
                          <a:solidFill>
                            <a:srgbClr val="000000"/>
                          </a:solidFill>
                          <a:effectLst/>
                          <a:latin typeface="Lato"/>
                          <a:ea typeface="Times New Roman" panose="02020603050405020304" pitchFamily="18" charset="0"/>
                          <a:cs typeface="Times New Roman" panose="02020603050405020304" pitchFamily="18" charset="0"/>
                        </a:rPr>
                        <a:t>Bluehead shiner </a:t>
                      </a:r>
                      <a:endParaRPr lang="en-US" sz="1200" dirty="0">
                        <a:effectLst/>
                        <a:latin typeface="Lato"/>
                        <a:ea typeface="Calibri" panose="020F0502020204030204" pitchFamily="34" charset="0"/>
                        <a:cs typeface="Times New Roman" panose="02020603050405020304" pitchFamily="18" charset="0"/>
                      </a:endParaRPr>
                    </a:p>
                  </a:txBody>
                  <a:tcPr marL="50695" marR="50695" marT="0" marB="0" anchor="b">
                    <a:lnL>
                      <a:noFill/>
                    </a:lnL>
                    <a:lnR>
                      <a:noFill/>
                    </a:lnR>
                    <a:lnT>
                      <a:noFill/>
                    </a:lnT>
                    <a:lnB>
                      <a:noFill/>
                    </a:lnB>
                    <a:solidFill>
                      <a:srgbClr val="FFFFFF"/>
                    </a:solidFill>
                  </a:tcPr>
                </a:tc>
                <a:extLst>
                  <a:ext uri="{0D108BD9-81ED-4DB2-BD59-A6C34878D82A}">
                    <a16:rowId xmlns:a16="http://schemas.microsoft.com/office/drawing/2014/main" val="4258700280"/>
                  </a:ext>
                </a:extLst>
              </a:tr>
            </a:tbl>
          </a:graphicData>
        </a:graphic>
      </p:graphicFrame>
    </p:spTree>
    <p:extLst>
      <p:ext uri="{BB962C8B-B14F-4D97-AF65-F5344CB8AC3E}">
        <p14:creationId xmlns:p14="http://schemas.microsoft.com/office/powerpoint/2010/main" val="16055785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screenshot of a cell phone&#10;&#10;Description automatically generated">
            <a:extLst>
              <a:ext uri="{FF2B5EF4-FFF2-40B4-BE49-F238E27FC236}">
                <a16:creationId xmlns:a16="http://schemas.microsoft.com/office/drawing/2014/main" id="{3F4B728C-3C72-4096-8064-52968E57A7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9421" y="2932743"/>
            <a:ext cx="3722579" cy="3722579"/>
          </a:xfrm>
          <a:prstGeom prst="rect">
            <a:avLst/>
          </a:prstGeom>
        </p:spPr>
      </p:pic>
      <p:sp>
        <p:nvSpPr>
          <p:cNvPr id="4" name="TextBox 3">
            <a:extLst>
              <a:ext uri="{FF2B5EF4-FFF2-40B4-BE49-F238E27FC236}">
                <a16:creationId xmlns:a16="http://schemas.microsoft.com/office/drawing/2014/main" id="{C4BCBE7C-9271-4276-BB79-190920697562}"/>
              </a:ext>
            </a:extLst>
          </p:cNvPr>
          <p:cNvSpPr txBox="1"/>
          <p:nvPr/>
        </p:nvSpPr>
        <p:spPr>
          <a:xfrm>
            <a:off x="1609725" y="58460"/>
            <a:ext cx="9848850" cy="523220"/>
          </a:xfrm>
          <a:prstGeom prst="rect">
            <a:avLst/>
          </a:prstGeom>
          <a:noFill/>
        </p:spPr>
        <p:txBody>
          <a:bodyPr wrap="square" rtlCol="0">
            <a:spAutoFit/>
          </a:bodyPr>
          <a:lstStyle/>
          <a:p>
            <a:r>
              <a:rPr lang="en-US" sz="2800" dirty="0">
                <a:latin typeface="Georgia" panose="02040502050405020303" pitchFamily="18" charset="0"/>
              </a:rPr>
              <a:t> </a:t>
            </a:r>
          </a:p>
        </p:txBody>
      </p:sp>
      <p:sp>
        <p:nvSpPr>
          <p:cNvPr id="5" name="TextBox 4">
            <a:extLst>
              <a:ext uri="{FF2B5EF4-FFF2-40B4-BE49-F238E27FC236}">
                <a16:creationId xmlns:a16="http://schemas.microsoft.com/office/drawing/2014/main" id="{7E838F7E-B35D-4752-9995-B967DC48B9BA}"/>
              </a:ext>
            </a:extLst>
          </p:cNvPr>
          <p:cNvSpPr txBox="1"/>
          <p:nvPr/>
        </p:nvSpPr>
        <p:spPr>
          <a:xfrm>
            <a:off x="778669" y="-16429"/>
            <a:ext cx="11318084" cy="523220"/>
          </a:xfrm>
          <a:prstGeom prst="rect">
            <a:avLst/>
          </a:prstGeom>
          <a:noFill/>
        </p:spPr>
        <p:txBody>
          <a:bodyPr wrap="square" rtlCol="0">
            <a:spAutoFit/>
          </a:bodyPr>
          <a:lstStyle/>
          <a:p>
            <a:pPr algn="ctr"/>
            <a:r>
              <a:rPr lang="en-US" sz="2800" dirty="0">
                <a:latin typeface="Lato"/>
              </a:rPr>
              <a:t>Conservation Feasibility: Sociopolitical Resistance to E-flows</a:t>
            </a:r>
          </a:p>
        </p:txBody>
      </p:sp>
      <p:pic>
        <p:nvPicPr>
          <p:cNvPr id="10" name="Picture 9" descr="A screenshot of a cell phone&#10;&#10;Description generated with very high confidence">
            <a:extLst>
              <a:ext uri="{FF2B5EF4-FFF2-40B4-BE49-F238E27FC236}">
                <a16:creationId xmlns:a16="http://schemas.microsoft.com/office/drawing/2014/main" id="{0AB4593A-4144-46AE-8EEA-E2171D4EA62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75966" y="769764"/>
            <a:ext cx="8223755" cy="3398449"/>
          </a:xfrm>
          <a:prstGeom prst="rect">
            <a:avLst/>
          </a:prstGeom>
        </p:spPr>
      </p:pic>
      <p:sp>
        <p:nvSpPr>
          <p:cNvPr id="11" name="Oval 10">
            <a:extLst>
              <a:ext uri="{FF2B5EF4-FFF2-40B4-BE49-F238E27FC236}">
                <a16:creationId xmlns:a16="http://schemas.microsoft.com/office/drawing/2014/main" id="{C0E1AD7E-6234-4A26-B03D-E84A738E9B94}"/>
              </a:ext>
            </a:extLst>
          </p:cNvPr>
          <p:cNvSpPr/>
          <p:nvPr/>
        </p:nvSpPr>
        <p:spPr>
          <a:xfrm rot="5400000">
            <a:off x="10291461" y="5264763"/>
            <a:ext cx="438538" cy="25565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4126A482-206E-4927-A8E0-1AF226E0BEB2}"/>
              </a:ext>
            </a:extLst>
          </p:cNvPr>
          <p:cNvCxnSpPr>
            <a:cxnSpLocks/>
            <a:stCxn id="11" idx="4"/>
          </p:cNvCxnSpPr>
          <p:nvPr/>
        </p:nvCxnSpPr>
        <p:spPr>
          <a:xfrm flipH="1" flipV="1">
            <a:off x="262647" y="3560323"/>
            <a:ext cx="8969789" cy="298273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7D78EC5E-796D-45FD-9FFC-7569C4508C70}"/>
              </a:ext>
            </a:extLst>
          </p:cNvPr>
          <p:cNvCxnSpPr>
            <a:cxnSpLocks/>
          </p:cNvCxnSpPr>
          <p:nvPr/>
        </p:nvCxnSpPr>
        <p:spPr>
          <a:xfrm>
            <a:off x="0" y="523222"/>
            <a:ext cx="12192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5" name="Graphic 14" descr="Water">
            <a:extLst>
              <a:ext uri="{FF2B5EF4-FFF2-40B4-BE49-F238E27FC236}">
                <a16:creationId xmlns:a16="http://schemas.microsoft.com/office/drawing/2014/main" id="{10781DAA-56EC-489E-9308-5237E99BC3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0"/>
            <a:ext cx="914400" cy="914400"/>
          </a:xfrm>
          <a:prstGeom prst="rect">
            <a:avLst/>
          </a:prstGeom>
        </p:spPr>
      </p:pic>
    </p:spTree>
    <p:extLst>
      <p:ext uri="{BB962C8B-B14F-4D97-AF65-F5344CB8AC3E}">
        <p14:creationId xmlns:p14="http://schemas.microsoft.com/office/powerpoint/2010/main" val="142694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EB0240-A769-4446-AFF0-5DCBEB161F90}"/>
              </a:ext>
            </a:extLst>
          </p:cNvPr>
          <p:cNvSpPr txBox="1"/>
          <p:nvPr/>
        </p:nvSpPr>
        <p:spPr>
          <a:xfrm>
            <a:off x="1590730" y="-21011"/>
            <a:ext cx="10359655" cy="523220"/>
          </a:xfrm>
          <a:prstGeom prst="rect">
            <a:avLst/>
          </a:prstGeom>
          <a:noFill/>
        </p:spPr>
        <p:txBody>
          <a:bodyPr wrap="square" rtlCol="0">
            <a:spAutoFit/>
          </a:bodyPr>
          <a:lstStyle/>
          <a:p>
            <a:r>
              <a:rPr lang="en-US" sz="2800" dirty="0">
                <a:latin typeface="Lato"/>
              </a:rPr>
              <a:t>Results: Site Variation Across Future Climate Scenarios</a:t>
            </a:r>
          </a:p>
        </p:txBody>
      </p:sp>
      <p:pic>
        <p:nvPicPr>
          <p:cNvPr id="6" name="Picture 5" descr="A screenshot of a cell phone&#10;&#10;Description automatically generated">
            <a:extLst>
              <a:ext uri="{FF2B5EF4-FFF2-40B4-BE49-F238E27FC236}">
                <a16:creationId xmlns:a16="http://schemas.microsoft.com/office/drawing/2014/main" id="{E4745F2A-C5AB-44C0-8B88-FD81D086C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204" y="1786979"/>
            <a:ext cx="4003540" cy="4003540"/>
          </a:xfrm>
          <a:prstGeom prst="rect">
            <a:avLst/>
          </a:prstGeom>
        </p:spPr>
      </p:pic>
      <p:pic>
        <p:nvPicPr>
          <p:cNvPr id="3" name="Picture 2">
            <a:extLst>
              <a:ext uri="{FF2B5EF4-FFF2-40B4-BE49-F238E27FC236}">
                <a16:creationId xmlns:a16="http://schemas.microsoft.com/office/drawing/2014/main" id="{0AC31D07-D3D6-4A86-82B2-3C3784BE1150}"/>
              </a:ext>
            </a:extLst>
          </p:cNvPr>
          <p:cNvPicPr>
            <a:picLocks noChangeAspect="1"/>
          </p:cNvPicPr>
          <p:nvPr/>
        </p:nvPicPr>
        <p:blipFill>
          <a:blip r:embed="rId4"/>
          <a:stretch>
            <a:fillRect/>
          </a:stretch>
        </p:blipFill>
        <p:spPr>
          <a:xfrm>
            <a:off x="5225735" y="951659"/>
            <a:ext cx="6619875" cy="5674179"/>
          </a:xfrm>
          <a:prstGeom prst="rect">
            <a:avLst/>
          </a:prstGeom>
        </p:spPr>
      </p:pic>
      <p:cxnSp>
        <p:nvCxnSpPr>
          <p:cNvPr id="7" name="Straight Connector 6">
            <a:extLst>
              <a:ext uri="{FF2B5EF4-FFF2-40B4-BE49-F238E27FC236}">
                <a16:creationId xmlns:a16="http://schemas.microsoft.com/office/drawing/2014/main" id="{40104755-AA27-43A9-845B-5C90A48B8A9E}"/>
              </a:ext>
            </a:extLst>
          </p:cNvPr>
          <p:cNvCxnSpPr>
            <a:cxnSpLocks/>
          </p:cNvCxnSpPr>
          <p:nvPr/>
        </p:nvCxnSpPr>
        <p:spPr>
          <a:xfrm>
            <a:off x="0" y="523222"/>
            <a:ext cx="12192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Graphic 9" descr="Water">
            <a:extLst>
              <a:ext uri="{FF2B5EF4-FFF2-40B4-BE49-F238E27FC236}">
                <a16:creationId xmlns:a16="http://schemas.microsoft.com/office/drawing/2014/main" id="{8E596868-B8D7-4146-B5A3-6468B80215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0"/>
            <a:ext cx="914400" cy="914400"/>
          </a:xfrm>
          <a:prstGeom prst="rect">
            <a:avLst/>
          </a:prstGeom>
        </p:spPr>
      </p:pic>
    </p:spTree>
    <p:extLst>
      <p:ext uri="{BB962C8B-B14F-4D97-AF65-F5344CB8AC3E}">
        <p14:creationId xmlns:p14="http://schemas.microsoft.com/office/powerpoint/2010/main" val="2536482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D3EF81E-38FF-4486-AB07-CC91CBF41356}"/>
              </a:ext>
            </a:extLst>
          </p:cNvPr>
          <p:cNvSpPr txBox="1"/>
          <p:nvPr/>
        </p:nvSpPr>
        <p:spPr>
          <a:xfrm>
            <a:off x="1751314" y="0"/>
            <a:ext cx="8689371" cy="954107"/>
          </a:xfrm>
          <a:prstGeom prst="rect">
            <a:avLst/>
          </a:prstGeom>
          <a:noFill/>
        </p:spPr>
        <p:txBody>
          <a:bodyPr wrap="square" rtlCol="0">
            <a:spAutoFit/>
          </a:bodyPr>
          <a:lstStyle/>
          <a:p>
            <a:pPr algn="ctr"/>
            <a:r>
              <a:rPr lang="en-US" sz="2800" dirty="0">
                <a:latin typeface="Lato"/>
              </a:rPr>
              <a:t>Declining Biodiversity Highlights Need to Accelerate Implementation of Conservation Initiatives</a:t>
            </a:r>
          </a:p>
        </p:txBody>
      </p:sp>
      <p:cxnSp>
        <p:nvCxnSpPr>
          <p:cNvPr id="20" name="Straight Connector 19">
            <a:extLst>
              <a:ext uri="{FF2B5EF4-FFF2-40B4-BE49-F238E27FC236}">
                <a16:creationId xmlns:a16="http://schemas.microsoft.com/office/drawing/2014/main" id="{DD26FB26-DB61-48FC-B1CE-F93F553AB27B}"/>
              </a:ext>
            </a:extLst>
          </p:cNvPr>
          <p:cNvCxnSpPr>
            <a:cxnSpLocks/>
          </p:cNvCxnSpPr>
          <p:nvPr/>
        </p:nvCxnSpPr>
        <p:spPr>
          <a:xfrm>
            <a:off x="25921" y="914400"/>
            <a:ext cx="12192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Graphic 9" descr="Water">
            <a:extLst>
              <a:ext uri="{FF2B5EF4-FFF2-40B4-BE49-F238E27FC236}">
                <a16:creationId xmlns:a16="http://schemas.microsoft.com/office/drawing/2014/main" id="{939E52ED-31A7-48BA-8AD1-5A31F47D6A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325917"/>
            <a:ext cx="914400" cy="914400"/>
          </a:xfrm>
          <a:prstGeom prst="rect">
            <a:avLst/>
          </a:prstGeom>
        </p:spPr>
      </p:pic>
      <p:sp>
        <p:nvSpPr>
          <p:cNvPr id="60" name="Rectangle 59">
            <a:extLst>
              <a:ext uri="{FF2B5EF4-FFF2-40B4-BE49-F238E27FC236}">
                <a16:creationId xmlns:a16="http://schemas.microsoft.com/office/drawing/2014/main" id="{F00F9832-875E-44DC-B09F-604018DF7DC4}"/>
              </a:ext>
            </a:extLst>
          </p:cNvPr>
          <p:cNvSpPr/>
          <p:nvPr/>
        </p:nvSpPr>
        <p:spPr>
          <a:xfrm>
            <a:off x="552450" y="4143354"/>
            <a:ext cx="11144250" cy="569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E5DA358-8EB9-4E5E-898F-433B14F500A5}"/>
              </a:ext>
            </a:extLst>
          </p:cNvPr>
          <p:cNvPicPr>
            <a:picLocks noChangeAspect="1"/>
          </p:cNvPicPr>
          <p:nvPr/>
        </p:nvPicPr>
        <p:blipFill>
          <a:blip r:embed="rId5"/>
          <a:stretch>
            <a:fillRect/>
          </a:stretch>
        </p:blipFill>
        <p:spPr>
          <a:xfrm>
            <a:off x="4104177" y="1992347"/>
            <a:ext cx="3993566" cy="2538421"/>
          </a:xfrm>
          <a:prstGeom prst="rect">
            <a:avLst/>
          </a:prstGeom>
        </p:spPr>
      </p:pic>
      <p:pic>
        <p:nvPicPr>
          <p:cNvPr id="3" name="Picture 2">
            <a:extLst>
              <a:ext uri="{FF2B5EF4-FFF2-40B4-BE49-F238E27FC236}">
                <a16:creationId xmlns:a16="http://schemas.microsoft.com/office/drawing/2014/main" id="{4837F8FD-7A92-4EFC-A3CC-0715F3D2A596}"/>
              </a:ext>
            </a:extLst>
          </p:cNvPr>
          <p:cNvPicPr>
            <a:picLocks noChangeAspect="1"/>
          </p:cNvPicPr>
          <p:nvPr/>
        </p:nvPicPr>
        <p:blipFill>
          <a:blip r:embed="rId6"/>
          <a:stretch>
            <a:fillRect/>
          </a:stretch>
        </p:blipFill>
        <p:spPr>
          <a:xfrm>
            <a:off x="7882113" y="1992348"/>
            <a:ext cx="4309887" cy="2605499"/>
          </a:xfrm>
          <a:prstGeom prst="rect">
            <a:avLst/>
          </a:prstGeom>
        </p:spPr>
      </p:pic>
      <p:pic>
        <p:nvPicPr>
          <p:cNvPr id="4" name="Picture 3">
            <a:extLst>
              <a:ext uri="{FF2B5EF4-FFF2-40B4-BE49-F238E27FC236}">
                <a16:creationId xmlns:a16="http://schemas.microsoft.com/office/drawing/2014/main" id="{50809F78-E6A3-4125-99AC-12F066F794E7}"/>
              </a:ext>
            </a:extLst>
          </p:cNvPr>
          <p:cNvPicPr>
            <a:picLocks noChangeAspect="1"/>
          </p:cNvPicPr>
          <p:nvPr/>
        </p:nvPicPr>
        <p:blipFill>
          <a:blip r:embed="rId7"/>
          <a:stretch>
            <a:fillRect/>
          </a:stretch>
        </p:blipFill>
        <p:spPr>
          <a:xfrm>
            <a:off x="275665" y="2154717"/>
            <a:ext cx="3696260" cy="2070955"/>
          </a:xfrm>
          <a:prstGeom prst="rect">
            <a:avLst/>
          </a:prstGeom>
        </p:spPr>
      </p:pic>
      <p:pic>
        <p:nvPicPr>
          <p:cNvPr id="5" name="Picture 4">
            <a:extLst>
              <a:ext uri="{FF2B5EF4-FFF2-40B4-BE49-F238E27FC236}">
                <a16:creationId xmlns:a16="http://schemas.microsoft.com/office/drawing/2014/main" id="{8C51C45E-CD72-4693-84A3-106CBA643DB2}"/>
              </a:ext>
            </a:extLst>
          </p:cNvPr>
          <p:cNvPicPr>
            <a:picLocks noChangeAspect="1"/>
          </p:cNvPicPr>
          <p:nvPr/>
        </p:nvPicPr>
        <p:blipFill>
          <a:blip r:embed="rId8"/>
          <a:stretch>
            <a:fillRect/>
          </a:stretch>
        </p:blipFill>
        <p:spPr>
          <a:xfrm>
            <a:off x="57150" y="4319579"/>
            <a:ext cx="3119437" cy="2538421"/>
          </a:xfrm>
          <a:prstGeom prst="rect">
            <a:avLst/>
          </a:prstGeom>
        </p:spPr>
      </p:pic>
      <p:sp>
        <p:nvSpPr>
          <p:cNvPr id="7" name="TextBox 6">
            <a:extLst>
              <a:ext uri="{FF2B5EF4-FFF2-40B4-BE49-F238E27FC236}">
                <a16:creationId xmlns:a16="http://schemas.microsoft.com/office/drawing/2014/main" id="{8882E886-07FC-46DF-AEDC-0B3A3BADFE32}"/>
              </a:ext>
            </a:extLst>
          </p:cNvPr>
          <p:cNvSpPr txBox="1"/>
          <p:nvPr/>
        </p:nvSpPr>
        <p:spPr>
          <a:xfrm>
            <a:off x="3883818" y="5373530"/>
            <a:ext cx="7105650" cy="461665"/>
          </a:xfrm>
          <a:prstGeom prst="rect">
            <a:avLst/>
          </a:prstGeom>
          <a:noFill/>
        </p:spPr>
        <p:txBody>
          <a:bodyPr wrap="square" rtlCol="0">
            <a:spAutoFit/>
          </a:bodyPr>
          <a:lstStyle/>
          <a:p>
            <a:r>
              <a:rPr lang="en-US" sz="2400" dirty="0">
                <a:latin typeface="Lato"/>
              </a:rPr>
              <a:t>IUCN </a:t>
            </a:r>
            <a:r>
              <a:rPr lang="en-US" sz="2400" dirty="0" err="1">
                <a:latin typeface="Lato"/>
              </a:rPr>
              <a:t>RedList</a:t>
            </a:r>
            <a:r>
              <a:rPr lang="en-US" sz="2400" dirty="0">
                <a:latin typeface="Lato"/>
              </a:rPr>
              <a:t> Endangerment Categories by System</a:t>
            </a:r>
          </a:p>
        </p:txBody>
      </p:sp>
      <p:sp>
        <p:nvSpPr>
          <p:cNvPr id="8" name="TextBox 7">
            <a:extLst>
              <a:ext uri="{FF2B5EF4-FFF2-40B4-BE49-F238E27FC236}">
                <a16:creationId xmlns:a16="http://schemas.microsoft.com/office/drawing/2014/main" id="{F22FAC21-1DE8-4529-A755-8314D76777F3}"/>
              </a:ext>
            </a:extLst>
          </p:cNvPr>
          <p:cNvSpPr txBox="1"/>
          <p:nvPr/>
        </p:nvSpPr>
        <p:spPr>
          <a:xfrm>
            <a:off x="1351814" y="1213027"/>
            <a:ext cx="1908664" cy="523220"/>
          </a:xfrm>
          <a:prstGeom prst="rect">
            <a:avLst/>
          </a:prstGeom>
          <a:solidFill>
            <a:schemeClr val="accent6">
              <a:lumMod val="20000"/>
              <a:lumOff val="80000"/>
            </a:schemeClr>
          </a:solidFill>
          <a:ln>
            <a:solidFill>
              <a:schemeClr val="tx1"/>
            </a:solidFill>
          </a:ln>
        </p:spPr>
        <p:txBody>
          <a:bodyPr wrap="square" rtlCol="0">
            <a:spAutoFit/>
          </a:bodyPr>
          <a:lstStyle/>
          <a:p>
            <a:r>
              <a:rPr lang="en-US" sz="2800" b="1" dirty="0">
                <a:latin typeface="Lato"/>
              </a:rPr>
              <a:t>Terrestrial</a:t>
            </a:r>
          </a:p>
        </p:txBody>
      </p:sp>
      <p:sp>
        <p:nvSpPr>
          <p:cNvPr id="9" name="TextBox 8">
            <a:extLst>
              <a:ext uri="{FF2B5EF4-FFF2-40B4-BE49-F238E27FC236}">
                <a16:creationId xmlns:a16="http://schemas.microsoft.com/office/drawing/2014/main" id="{B5D68E06-F062-416E-A297-4245F253B244}"/>
              </a:ext>
            </a:extLst>
          </p:cNvPr>
          <p:cNvSpPr txBox="1"/>
          <p:nvPr/>
        </p:nvSpPr>
        <p:spPr>
          <a:xfrm>
            <a:off x="5289460" y="1216939"/>
            <a:ext cx="1430318" cy="523220"/>
          </a:xfrm>
          <a:prstGeom prst="rect">
            <a:avLst/>
          </a:prstGeom>
          <a:solidFill>
            <a:schemeClr val="accent4">
              <a:lumMod val="20000"/>
              <a:lumOff val="80000"/>
            </a:schemeClr>
          </a:solidFill>
          <a:ln>
            <a:solidFill>
              <a:schemeClr val="tx1"/>
            </a:solidFill>
          </a:ln>
        </p:spPr>
        <p:txBody>
          <a:bodyPr wrap="square" rtlCol="0">
            <a:spAutoFit/>
          </a:bodyPr>
          <a:lstStyle/>
          <a:p>
            <a:r>
              <a:rPr lang="en-US" sz="2800" b="1" dirty="0">
                <a:latin typeface="Lato"/>
              </a:rPr>
              <a:t>Marine</a:t>
            </a:r>
          </a:p>
        </p:txBody>
      </p:sp>
      <p:sp>
        <p:nvSpPr>
          <p:cNvPr id="11" name="TextBox 10">
            <a:extLst>
              <a:ext uri="{FF2B5EF4-FFF2-40B4-BE49-F238E27FC236}">
                <a16:creationId xmlns:a16="http://schemas.microsoft.com/office/drawing/2014/main" id="{39914FD2-C065-45B4-B2EC-A82F7A03111C}"/>
              </a:ext>
            </a:extLst>
          </p:cNvPr>
          <p:cNvSpPr txBox="1"/>
          <p:nvPr/>
        </p:nvSpPr>
        <p:spPr>
          <a:xfrm>
            <a:off x="8748760" y="1216167"/>
            <a:ext cx="2091426" cy="523220"/>
          </a:xfrm>
          <a:prstGeom prst="rect">
            <a:avLst/>
          </a:prstGeom>
          <a:solidFill>
            <a:schemeClr val="accent5">
              <a:lumMod val="20000"/>
              <a:lumOff val="80000"/>
            </a:schemeClr>
          </a:solidFill>
          <a:ln>
            <a:solidFill>
              <a:schemeClr val="tx1"/>
            </a:solidFill>
          </a:ln>
        </p:spPr>
        <p:txBody>
          <a:bodyPr wrap="square" rtlCol="0">
            <a:spAutoFit/>
          </a:bodyPr>
          <a:lstStyle/>
          <a:p>
            <a:r>
              <a:rPr lang="en-US" sz="2800" b="1" dirty="0">
                <a:latin typeface="Lato"/>
              </a:rPr>
              <a:t>Freshwater</a:t>
            </a:r>
          </a:p>
        </p:txBody>
      </p:sp>
      <p:sp>
        <p:nvSpPr>
          <p:cNvPr id="12" name="Oval 11">
            <a:extLst>
              <a:ext uri="{FF2B5EF4-FFF2-40B4-BE49-F238E27FC236}">
                <a16:creationId xmlns:a16="http://schemas.microsoft.com/office/drawing/2014/main" id="{1430E70C-8D7C-441B-9942-73C9D6913228}"/>
              </a:ext>
            </a:extLst>
          </p:cNvPr>
          <p:cNvSpPr/>
          <p:nvPr/>
        </p:nvSpPr>
        <p:spPr>
          <a:xfrm>
            <a:off x="863568" y="2194433"/>
            <a:ext cx="829339" cy="286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4F000C2-114A-4D8F-8C94-D9ED08E7A52B}"/>
              </a:ext>
            </a:extLst>
          </p:cNvPr>
          <p:cNvSpPr/>
          <p:nvPr/>
        </p:nvSpPr>
        <p:spPr>
          <a:xfrm>
            <a:off x="4192302" y="2337533"/>
            <a:ext cx="829339" cy="286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A7F020B-983E-4A77-B9F2-05D0154156E3}"/>
              </a:ext>
            </a:extLst>
          </p:cNvPr>
          <p:cNvSpPr/>
          <p:nvPr/>
        </p:nvSpPr>
        <p:spPr>
          <a:xfrm>
            <a:off x="8084052" y="2257049"/>
            <a:ext cx="829339" cy="286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685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6627835-DB81-4B0F-B943-888B5283322C}"/>
              </a:ext>
            </a:extLst>
          </p:cNvPr>
          <p:cNvPicPr>
            <a:picLocks noChangeAspect="1"/>
          </p:cNvPicPr>
          <p:nvPr/>
        </p:nvPicPr>
        <p:blipFill>
          <a:blip r:embed="rId3"/>
          <a:stretch>
            <a:fillRect/>
          </a:stretch>
        </p:blipFill>
        <p:spPr>
          <a:xfrm>
            <a:off x="4955432" y="634214"/>
            <a:ext cx="7206651" cy="6178077"/>
          </a:xfrm>
          <a:prstGeom prst="rect">
            <a:avLst/>
          </a:prstGeom>
        </p:spPr>
      </p:pic>
      <p:sp>
        <p:nvSpPr>
          <p:cNvPr id="2" name="TextBox 1">
            <a:extLst>
              <a:ext uri="{FF2B5EF4-FFF2-40B4-BE49-F238E27FC236}">
                <a16:creationId xmlns:a16="http://schemas.microsoft.com/office/drawing/2014/main" id="{0AEB0240-A769-4446-AFF0-5DCBEB161F90}"/>
              </a:ext>
            </a:extLst>
          </p:cNvPr>
          <p:cNvSpPr txBox="1"/>
          <p:nvPr/>
        </p:nvSpPr>
        <p:spPr>
          <a:xfrm>
            <a:off x="1590730" y="-21011"/>
            <a:ext cx="10359655" cy="523220"/>
          </a:xfrm>
          <a:prstGeom prst="rect">
            <a:avLst/>
          </a:prstGeom>
          <a:noFill/>
        </p:spPr>
        <p:txBody>
          <a:bodyPr wrap="square" rtlCol="0">
            <a:spAutoFit/>
          </a:bodyPr>
          <a:lstStyle/>
          <a:p>
            <a:r>
              <a:rPr lang="en-US" sz="2800" dirty="0">
                <a:latin typeface="Lato"/>
              </a:rPr>
              <a:t>Results: Site Variation Across Future Climate Scenarios</a:t>
            </a:r>
          </a:p>
        </p:txBody>
      </p:sp>
      <p:grpSp>
        <p:nvGrpSpPr>
          <p:cNvPr id="3" name="Group 2">
            <a:extLst>
              <a:ext uri="{FF2B5EF4-FFF2-40B4-BE49-F238E27FC236}">
                <a16:creationId xmlns:a16="http://schemas.microsoft.com/office/drawing/2014/main" id="{DAEC4B22-6F1E-47EB-8F36-845A534E935E}"/>
              </a:ext>
            </a:extLst>
          </p:cNvPr>
          <p:cNvGrpSpPr/>
          <p:nvPr/>
        </p:nvGrpSpPr>
        <p:grpSpPr>
          <a:xfrm>
            <a:off x="4955432" y="634214"/>
            <a:ext cx="2349795" cy="5998450"/>
            <a:chOff x="2477716" y="634214"/>
            <a:chExt cx="2349795" cy="5998450"/>
          </a:xfrm>
        </p:grpSpPr>
        <p:sp>
          <p:nvSpPr>
            <p:cNvPr id="7" name="Rectangle 6">
              <a:extLst>
                <a:ext uri="{FF2B5EF4-FFF2-40B4-BE49-F238E27FC236}">
                  <a16:creationId xmlns:a16="http://schemas.microsoft.com/office/drawing/2014/main" id="{C93376F6-9051-44F2-B937-53F41937B9A4}"/>
                </a:ext>
              </a:extLst>
            </p:cNvPr>
            <p:cNvSpPr/>
            <p:nvPr/>
          </p:nvSpPr>
          <p:spPr>
            <a:xfrm>
              <a:off x="2477716" y="634214"/>
              <a:ext cx="2349795" cy="59984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83CED7E-C5FD-4271-A34D-278BB2823C17}"/>
                </a:ext>
              </a:extLst>
            </p:cNvPr>
            <p:cNvSpPr/>
            <p:nvPr/>
          </p:nvSpPr>
          <p:spPr>
            <a:xfrm>
              <a:off x="3501958" y="1498060"/>
              <a:ext cx="622570" cy="65175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203F4E0-C6B1-4CDB-ADFB-AF30B8D4DD0F}"/>
                </a:ext>
              </a:extLst>
            </p:cNvPr>
            <p:cNvSpPr/>
            <p:nvPr/>
          </p:nvSpPr>
          <p:spPr>
            <a:xfrm>
              <a:off x="3191969" y="3388809"/>
              <a:ext cx="659218" cy="65175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75285D6-77BD-4584-92DF-15262B657513}"/>
                </a:ext>
              </a:extLst>
            </p:cNvPr>
            <p:cNvSpPr/>
            <p:nvPr/>
          </p:nvSpPr>
          <p:spPr>
            <a:xfrm>
              <a:off x="2993395" y="5359940"/>
              <a:ext cx="659218" cy="7265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 name="Straight Arrow Connector 5">
            <a:extLst>
              <a:ext uri="{FF2B5EF4-FFF2-40B4-BE49-F238E27FC236}">
                <a16:creationId xmlns:a16="http://schemas.microsoft.com/office/drawing/2014/main" id="{773E6455-78B1-4AAF-B2F0-1F41AD7FCF43}"/>
              </a:ext>
            </a:extLst>
          </p:cNvPr>
          <p:cNvCxnSpPr/>
          <p:nvPr/>
        </p:nvCxnSpPr>
        <p:spPr>
          <a:xfrm>
            <a:off x="6203533" y="5608787"/>
            <a:ext cx="659218" cy="0"/>
          </a:xfrm>
          <a:prstGeom prst="straightConnector1">
            <a:avLst/>
          </a:prstGeom>
          <a:ln w="57150">
            <a:solidFill>
              <a:srgbClr val="FF0000"/>
            </a:solidFill>
            <a:headEnd type="triangle"/>
            <a:tailEnd type="triangle"/>
          </a:ln>
        </p:spPr>
        <p:style>
          <a:lnRef idx="3">
            <a:schemeClr val="dk1"/>
          </a:lnRef>
          <a:fillRef idx="0">
            <a:schemeClr val="dk1"/>
          </a:fillRef>
          <a:effectRef idx="2">
            <a:schemeClr val="dk1"/>
          </a:effectRef>
          <a:fontRef idx="minor">
            <a:schemeClr val="tx1"/>
          </a:fontRef>
        </p:style>
      </p:cxnSp>
      <p:pic>
        <p:nvPicPr>
          <p:cNvPr id="13" name="Picture 12" descr="A screenshot of a cell phone&#10;&#10;Description automatically generated">
            <a:extLst>
              <a:ext uri="{FF2B5EF4-FFF2-40B4-BE49-F238E27FC236}">
                <a16:creationId xmlns:a16="http://schemas.microsoft.com/office/drawing/2014/main" id="{3FB41825-6293-463D-A5A2-91C2C27A7C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621" y="1712915"/>
            <a:ext cx="4003540" cy="4003540"/>
          </a:xfrm>
          <a:prstGeom prst="rect">
            <a:avLst/>
          </a:prstGeom>
        </p:spPr>
      </p:pic>
      <p:cxnSp>
        <p:nvCxnSpPr>
          <p:cNvPr id="14" name="Straight Connector 13">
            <a:extLst>
              <a:ext uri="{FF2B5EF4-FFF2-40B4-BE49-F238E27FC236}">
                <a16:creationId xmlns:a16="http://schemas.microsoft.com/office/drawing/2014/main" id="{9DE6D662-817A-49B4-AD85-01854E7B7FB4}"/>
              </a:ext>
            </a:extLst>
          </p:cNvPr>
          <p:cNvCxnSpPr>
            <a:cxnSpLocks/>
          </p:cNvCxnSpPr>
          <p:nvPr/>
        </p:nvCxnSpPr>
        <p:spPr>
          <a:xfrm>
            <a:off x="0" y="523222"/>
            <a:ext cx="12192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6" name="Graphic 15" descr="Water">
            <a:extLst>
              <a:ext uri="{FF2B5EF4-FFF2-40B4-BE49-F238E27FC236}">
                <a16:creationId xmlns:a16="http://schemas.microsoft.com/office/drawing/2014/main" id="{856FEFF6-4CBB-4462-AE16-2CD5653EB6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0"/>
            <a:ext cx="914400" cy="914400"/>
          </a:xfrm>
          <a:prstGeom prst="rect">
            <a:avLst/>
          </a:prstGeom>
        </p:spPr>
      </p:pic>
    </p:spTree>
    <p:extLst>
      <p:ext uri="{BB962C8B-B14F-4D97-AF65-F5344CB8AC3E}">
        <p14:creationId xmlns:p14="http://schemas.microsoft.com/office/powerpoint/2010/main" val="18601195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904580-7F38-4A0D-881F-0012D4E16A20}"/>
              </a:ext>
            </a:extLst>
          </p:cNvPr>
          <p:cNvPicPr>
            <a:picLocks noChangeAspect="1"/>
          </p:cNvPicPr>
          <p:nvPr/>
        </p:nvPicPr>
        <p:blipFill>
          <a:blip r:embed="rId3"/>
          <a:stretch>
            <a:fillRect/>
          </a:stretch>
        </p:blipFill>
        <p:spPr>
          <a:xfrm>
            <a:off x="4985349" y="625646"/>
            <a:ext cx="7206651" cy="6178077"/>
          </a:xfrm>
          <a:prstGeom prst="rect">
            <a:avLst/>
          </a:prstGeom>
        </p:spPr>
      </p:pic>
      <p:sp>
        <p:nvSpPr>
          <p:cNvPr id="2" name="TextBox 1">
            <a:extLst>
              <a:ext uri="{FF2B5EF4-FFF2-40B4-BE49-F238E27FC236}">
                <a16:creationId xmlns:a16="http://schemas.microsoft.com/office/drawing/2014/main" id="{0AEB0240-A769-4446-AFF0-5DCBEB161F90}"/>
              </a:ext>
            </a:extLst>
          </p:cNvPr>
          <p:cNvSpPr txBox="1"/>
          <p:nvPr/>
        </p:nvSpPr>
        <p:spPr>
          <a:xfrm>
            <a:off x="1590730" y="-21011"/>
            <a:ext cx="10359655" cy="523220"/>
          </a:xfrm>
          <a:prstGeom prst="rect">
            <a:avLst/>
          </a:prstGeom>
          <a:noFill/>
        </p:spPr>
        <p:txBody>
          <a:bodyPr wrap="square" rtlCol="0">
            <a:spAutoFit/>
          </a:bodyPr>
          <a:lstStyle/>
          <a:p>
            <a:r>
              <a:rPr lang="en-US" sz="2800" dirty="0">
                <a:latin typeface="Lato"/>
              </a:rPr>
              <a:t>Results: Site Variation Across Future Climate Scenarios</a:t>
            </a:r>
          </a:p>
        </p:txBody>
      </p:sp>
      <p:sp>
        <p:nvSpPr>
          <p:cNvPr id="13" name="Oval 12">
            <a:extLst>
              <a:ext uri="{FF2B5EF4-FFF2-40B4-BE49-F238E27FC236}">
                <a16:creationId xmlns:a16="http://schemas.microsoft.com/office/drawing/2014/main" id="{B3DC9B67-72D1-4CDF-A4B9-1DD3A253855F}"/>
              </a:ext>
            </a:extLst>
          </p:cNvPr>
          <p:cNvSpPr/>
          <p:nvPr/>
        </p:nvSpPr>
        <p:spPr>
          <a:xfrm>
            <a:off x="8285495" y="1390616"/>
            <a:ext cx="676288" cy="65175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ECC954D-D7CC-41B6-A1D6-5FD57D2DE0F9}"/>
              </a:ext>
            </a:extLst>
          </p:cNvPr>
          <p:cNvSpPr/>
          <p:nvPr/>
        </p:nvSpPr>
        <p:spPr>
          <a:xfrm>
            <a:off x="7877574" y="3443590"/>
            <a:ext cx="815841" cy="65175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F392214-B0BA-447D-A467-9F61CC49CAAA}"/>
              </a:ext>
            </a:extLst>
          </p:cNvPr>
          <p:cNvSpPr/>
          <p:nvPr/>
        </p:nvSpPr>
        <p:spPr>
          <a:xfrm>
            <a:off x="7738422" y="5453200"/>
            <a:ext cx="885217" cy="65175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CC2BDAC-FF51-4C71-8FBA-776CCBC53786}"/>
              </a:ext>
            </a:extLst>
          </p:cNvPr>
          <p:cNvSpPr/>
          <p:nvPr/>
        </p:nvSpPr>
        <p:spPr>
          <a:xfrm>
            <a:off x="8787727" y="3255522"/>
            <a:ext cx="376137" cy="3761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87FE553-A54F-45BE-B94F-429E9E279F48}"/>
              </a:ext>
            </a:extLst>
          </p:cNvPr>
          <p:cNvSpPr/>
          <p:nvPr/>
        </p:nvSpPr>
        <p:spPr>
          <a:xfrm>
            <a:off x="8800034" y="5355515"/>
            <a:ext cx="376137" cy="3761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93376F6-9051-44F2-B937-53F41937B9A4}"/>
              </a:ext>
            </a:extLst>
          </p:cNvPr>
          <p:cNvSpPr/>
          <p:nvPr/>
        </p:nvSpPr>
        <p:spPr>
          <a:xfrm>
            <a:off x="7185890" y="570984"/>
            <a:ext cx="2110916" cy="59984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screenshot of a cell phone&#10;&#10;Description automatically generated">
            <a:extLst>
              <a:ext uri="{FF2B5EF4-FFF2-40B4-BE49-F238E27FC236}">
                <a16:creationId xmlns:a16="http://schemas.microsoft.com/office/drawing/2014/main" id="{5003B485-712F-45B4-9D72-CA7F5CBC4E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621" y="1712915"/>
            <a:ext cx="4003540" cy="4003540"/>
          </a:xfrm>
          <a:prstGeom prst="rect">
            <a:avLst/>
          </a:prstGeom>
        </p:spPr>
      </p:pic>
      <p:cxnSp>
        <p:nvCxnSpPr>
          <p:cNvPr id="19" name="Straight Connector 18">
            <a:extLst>
              <a:ext uri="{FF2B5EF4-FFF2-40B4-BE49-F238E27FC236}">
                <a16:creationId xmlns:a16="http://schemas.microsoft.com/office/drawing/2014/main" id="{63BDA752-B338-4DA3-9586-A8A68A5558EF}"/>
              </a:ext>
            </a:extLst>
          </p:cNvPr>
          <p:cNvCxnSpPr>
            <a:cxnSpLocks/>
          </p:cNvCxnSpPr>
          <p:nvPr/>
        </p:nvCxnSpPr>
        <p:spPr>
          <a:xfrm>
            <a:off x="0" y="523222"/>
            <a:ext cx="12192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0" name="Graphic 19" descr="Water">
            <a:extLst>
              <a:ext uri="{FF2B5EF4-FFF2-40B4-BE49-F238E27FC236}">
                <a16:creationId xmlns:a16="http://schemas.microsoft.com/office/drawing/2014/main" id="{537046CD-0AEF-4B97-B930-086B1DBE48E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0"/>
            <a:ext cx="914400" cy="914400"/>
          </a:xfrm>
          <a:prstGeom prst="rect">
            <a:avLst/>
          </a:prstGeom>
        </p:spPr>
      </p:pic>
    </p:spTree>
    <p:extLst>
      <p:ext uri="{BB962C8B-B14F-4D97-AF65-F5344CB8AC3E}">
        <p14:creationId xmlns:p14="http://schemas.microsoft.com/office/powerpoint/2010/main" val="27787290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BD6BC80-1AD8-4010-B968-FA217C4C7C3D}"/>
              </a:ext>
            </a:extLst>
          </p:cNvPr>
          <p:cNvPicPr>
            <a:picLocks noChangeAspect="1"/>
          </p:cNvPicPr>
          <p:nvPr/>
        </p:nvPicPr>
        <p:blipFill>
          <a:blip r:embed="rId3"/>
          <a:stretch>
            <a:fillRect/>
          </a:stretch>
        </p:blipFill>
        <p:spPr>
          <a:xfrm>
            <a:off x="4985349" y="625646"/>
            <a:ext cx="7206651" cy="6178077"/>
          </a:xfrm>
          <a:prstGeom prst="rect">
            <a:avLst/>
          </a:prstGeom>
        </p:spPr>
      </p:pic>
      <p:sp>
        <p:nvSpPr>
          <p:cNvPr id="2" name="TextBox 1">
            <a:extLst>
              <a:ext uri="{FF2B5EF4-FFF2-40B4-BE49-F238E27FC236}">
                <a16:creationId xmlns:a16="http://schemas.microsoft.com/office/drawing/2014/main" id="{0AEB0240-A769-4446-AFF0-5DCBEB161F90}"/>
              </a:ext>
            </a:extLst>
          </p:cNvPr>
          <p:cNvSpPr txBox="1"/>
          <p:nvPr/>
        </p:nvSpPr>
        <p:spPr>
          <a:xfrm>
            <a:off x="1590730" y="-21011"/>
            <a:ext cx="10359655" cy="523220"/>
          </a:xfrm>
          <a:prstGeom prst="rect">
            <a:avLst/>
          </a:prstGeom>
          <a:noFill/>
        </p:spPr>
        <p:txBody>
          <a:bodyPr wrap="square" rtlCol="0">
            <a:spAutoFit/>
          </a:bodyPr>
          <a:lstStyle/>
          <a:p>
            <a:r>
              <a:rPr lang="en-US" sz="2800" dirty="0">
                <a:latin typeface="Lato"/>
              </a:rPr>
              <a:t>Results: Site Variation Across Future Climate Scenarios</a:t>
            </a:r>
          </a:p>
        </p:txBody>
      </p:sp>
      <p:sp>
        <p:nvSpPr>
          <p:cNvPr id="7" name="Rectangle 6">
            <a:extLst>
              <a:ext uri="{FF2B5EF4-FFF2-40B4-BE49-F238E27FC236}">
                <a16:creationId xmlns:a16="http://schemas.microsoft.com/office/drawing/2014/main" id="{C93376F6-9051-44F2-B937-53F41937B9A4}"/>
              </a:ext>
            </a:extLst>
          </p:cNvPr>
          <p:cNvSpPr/>
          <p:nvPr/>
        </p:nvSpPr>
        <p:spPr>
          <a:xfrm>
            <a:off x="9218358" y="632434"/>
            <a:ext cx="2041408" cy="59984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screenshot of a cell phone&#10;&#10;Description automatically generated">
            <a:extLst>
              <a:ext uri="{FF2B5EF4-FFF2-40B4-BE49-F238E27FC236}">
                <a16:creationId xmlns:a16="http://schemas.microsoft.com/office/drawing/2014/main" id="{F6770395-1B20-4D39-BA4A-CEB0F34ED9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621" y="1712915"/>
            <a:ext cx="4003540" cy="4003540"/>
          </a:xfrm>
          <a:prstGeom prst="rect">
            <a:avLst/>
          </a:prstGeom>
        </p:spPr>
      </p:pic>
      <p:cxnSp>
        <p:nvCxnSpPr>
          <p:cNvPr id="12" name="Straight Connector 11">
            <a:extLst>
              <a:ext uri="{FF2B5EF4-FFF2-40B4-BE49-F238E27FC236}">
                <a16:creationId xmlns:a16="http://schemas.microsoft.com/office/drawing/2014/main" id="{0301D82E-73C3-408B-B04C-2FE34C1BA19D}"/>
              </a:ext>
            </a:extLst>
          </p:cNvPr>
          <p:cNvCxnSpPr>
            <a:cxnSpLocks/>
          </p:cNvCxnSpPr>
          <p:nvPr/>
        </p:nvCxnSpPr>
        <p:spPr>
          <a:xfrm>
            <a:off x="0" y="523222"/>
            <a:ext cx="12192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3" name="Graphic 12" descr="Water">
            <a:extLst>
              <a:ext uri="{FF2B5EF4-FFF2-40B4-BE49-F238E27FC236}">
                <a16:creationId xmlns:a16="http://schemas.microsoft.com/office/drawing/2014/main" id="{E1207D12-7D52-4466-A2B6-438F34C6BD8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0"/>
            <a:ext cx="914400" cy="914400"/>
          </a:xfrm>
          <a:prstGeom prst="rect">
            <a:avLst/>
          </a:prstGeom>
        </p:spPr>
      </p:pic>
    </p:spTree>
    <p:extLst>
      <p:ext uri="{BB962C8B-B14F-4D97-AF65-F5344CB8AC3E}">
        <p14:creationId xmlns:p14="http://schemas.microsoft.com/office/powerpoint/2010/main" val="24881071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EB0240-A769-4446-AFF0-5DCBEB161F90}"/>
              </a:ext>
            </a:extLst>
          </p:cNvPr>
          <p:cNvSpPr txBox="1"/>
          <p:nvPr/>
        </p:nvSpPr>
        <p:spPr>
          <a:xfrm>
            <a:off x="405319" y="0"/>
            <a:ext cx="11381361" cy="523220"/>
          </a:xfrm>
          <a:prstGeom prst="rect">
            <a:avLst/>
          </a:prstGeom>
          <a:noFill/>
        </p:spPr>
        <p:txBody>
          <a:bodyPr wrap="square" rtlCol="0">
            <a:spAutoFit/>
          </a:bodyPr>
          <a:lstStyle/>
          <a:p>
            <a:pPr algn="ctr"/>
            <a:r>
              <a:rPr lang="en-US" sz="2800" dirty="0">
                <a:latin typeface="Lato"/>
              </a:rPr>
              <a:t>Where are outcomes consistent across future climate scenarios?</a:t>
            </a:r>
          </a:p>
        </p:txBody>
      </p:sp>
      <p:cxnSp>
        <p:nvCxnSpPr>
          <p:cNvPr id="10" name="Straight Connector 9">
            <a:extLst>
              <a:ext uri="{FF2B5EF4-FFF2-40B4-BE49-F238E27FC236}">
                <a16:creationId xmlns:a16="http://schemas.microsoft.com/office/drawing/2014/main" id="{9807BA1A-EF6E-4147-95D7-DB8D115B7B88}"/>
              </a:ext>
            </a:extLst>
          </p:cNvPr>
          <p:cNvCxnSpPr>
            <a:cxnSpLocks/>
          </p:cNvCxnSpPr>
          <p:nvPr/>
        </p:nvCxnSpPr>
        <p:spPr>
          <a:xfrm>
            <a:off x="0" y="523222"/>
            <a:ext cx="12192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1" name="Graphic 10" descr="Water">
            <a:extLst>
              <a:ext uri="{FF2B5EF4-FFF2-40B4-BE49-F238E27FC236}">
                <a16:creationId xmlns:a16="http://schemas.microsoft.com/office/drawing/2014/main" id="{2B9C4A4E-C3FE-448E-BF64-8E679ED297E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914400" cy="914400"/>
          </a:xfrm>
          <a:prstGeom prst="rect">
            <a:avLst/>
          </a:prstGeom>
        </p:spPr>
      </p:pic>
      <p:pic>
        <p:nvPicPr>
          <p:cNvPr id="5" name="Picture 4" descr="A close up of a map&#10;&#10;Description automatically generated">
            <a:extLst>
              <a:ext uri="{FF2B5EF4-FFF2-40B4-BE49-F238E27FC236}">
                <a16:creationId xmlns:a16="http://schemas.microsoft.com/office/drawing/2014/main" id="{3B4334E2-2BCF-4F70-AA80-23A0D3516E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3804" y="625909"/>
            <a:ext cx="7904392" cy="6108266"/>
          </a:xfrm>
          <a:prstGeom prst="rect">
            <a:avLst/>
          </a:prstGeom>
        </p:spPr>
      </p:pic>
    </p:spTree>
    <p:extLst>
      <p:ext uri="{BB962C8B-B14F-4D97-AF65-F5344CB8AC3E}">
        <p14:creationId xmlns:p14="http://schemas.microsoft.com/office/powerpoint/2010/main" val="6679557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EB0240-A769-4446-AFF0-5DCBEB161F90}"/>
              </a:ext>
            </a:extLst>
          </p:cNvPr>
          <p:cNvSpPr txBox="1"/>
          <p:nvPr/>
        </p:nvSpPr>
        <p:spPr>
          <a:xfrm>
            <a:off x="405319" y="0"/>
            <a:ext cx="11381361" cy="523220"/>
          </a:xfrm>
          <a:prstGeom prst="rect">
            <a:avLst/>
          </a:prstGeom>
          <a:noFill/>
        </p:spPr>
        <p:txBody>
          <a:bodyPr wrap="square" rtlCol="0">
            <a:spAutoFit/>
          </a:bodyPr>
          <a:lstStyle/>
          <a:p>
            <a:pPr algn="ctr"/>
            <a:r>
              <a:rPr lang="en-US" sz="2800" dirty="0">
                <a:latin typeface="Lato"/>
              </a:rPr>
              <a:t>Where are outcomes consistent across future climate scenarios?</a:t>
            </a:r>
          </a:p>
        </p:txBody>
      </p:sp>
      <p:cxnSp>
        <p:nvCxnSpPr>
          <p:cNvPr id="10" name="Straight Connector 9">
            <a:extLst>
              <a:ext uri="{FF2B5EF4-FFF2-40B4-BE49-F238E27FC236}">
                <a16:creationId xmlns:a16="http://schemas.microsoft.com/office/drawing/2014/main" id="{9807BA1A-EF6E-4147-95D7-DB8D115B7B88}"/>
              </a:ext>
            </a:extLst>
          </p:cNvPr>
          <p:cNvCxnSpPr>
            <a:cxnSpLocks/>
          </p:cNvCxnSpPr>
          <p:nvPr/>
        </p:nvCxnSpPr>
        <p:spPr>
          <a:xfrm>
            <a:off x="0" y="523222"/>
            <a:ext cx="12192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1" name="Graphic 10" descr="Water">
            <a:extLst>
              <a:ext uri="{FF2B5EF4-FFF2-40B4-BE49-F238E27FC236}">
                <a16:creationId xmlns:a16="http://schemas.microsoft.com/office/drawing/2014/main" id="{2B9C4A4E-C3FE-448E-BF64-8E679ED297E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914400" cy="914400"/>
          </a:xfrm>
          <a:prstGeom prst="rect">
            <a:avLst/>
          </a:prstGeom>
        </p:spPr>
      </p:pic>
      <p:pic>
        <p:nvPicPr>
          <p:cNvPr id="5" name="Picture 4" descr="A close up of a map&#10;&#10;Description automatically generated">
            <a:extLst>
              <a:ext uri="{FF2B5EF4-FFF2-40B4-BE49-F238E27FC236}">
                <a16:creationId xmlns:a16="http://schemas.microsoft.com/office/drawing/2014/main" id="{3B4334E2-2BCF-4F70-AA80-23A0D3516E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3804" y="625909"/>
            <a:ext cx="7904392" cy="6108266"/>
          </a:xfrm>
          <a:prstGeom prst="rect">
            <a:avLst/>
          </a:prstGeom>
        </p:spPr>
      </p:pic>
      <p:sp>
        <p:nvSpPr>
          <p:cNvPr id="3" name="Oval 2">
            <a:extLst>
              <a:ext uri="{FF2B5EF4-FFF2-40B4-BE49-F238E27FC236}">
                <a16:creationId xmlns:a16="http://schemas.microsoft.com/office/drawing/2014/main" id="{1CB84A80-6B22-4660-B07E-84CAA44C54DF}"/>
              </a:ext>
            </a:extLst>
          </p:cNvPr>
          <p:cNvSpPr/>
          <p:nvPr/>
        </p:nvSpPr>
        <p:spPr>
          <a:xfrm>
            <a:off x="6229350" y="1190624"/>
            <a:ext cx="1771650" cy="8096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B210193E-D177-4BA1-AC56-09C975A6BD61}"/>
              </a:ext>
            </a:extLst>
          </p:cNvPr>
          <p:cNvSpPr/>
          <p:nvPr/>
        </p:nvSpPr>
        <p:spPr>
          <a:xfrm rot="4251566">
            <a:off x="5210173" y="2433424"/>
            <a:ext cx="1771650" cy="61716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05463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EB0240-A769-4446-AFF0-5DCBEB161F90}"/>
              </a:ext>
            </a:extLst>
          </p:cNvPr>
          <p:cNvSpPr txBox="1"/>
          <p:nvPr/>
        </p:nvSpPr>
        <p:spPr>
          <a:xfrm>
            <a:off x="405319" y="0"/>
            <a:ext cx="11381361" cy="523220"/>
          </a:xfrm>
          <a:prstGeom prst="rect">
            <a:avLst/>
          </a:prstGeom>
          <a:noFill/>
        </p:spPr>
        <p:txBody>
          <a:bodyPr wrap="square" rtlCol="0">
            <a:spAutoFit/>
          </a:bodyPr>
          <a:lstStyle/>
          <a:p>
            <a:pPr algn="ctr"/>
            <a:r>
              <a:rPr lang="en-US" sz="2800" dirty="0">
                <a:latin typeface="Lato"/>
              </a:rPr>
              <a:t>High uncertainty in arid western reaches</a:t>
            </a:r>
          </a:p>
        </p:txBody>
      </p:sp>
      <p:cxnSp>
        <p:nvCxnSpPr>
          <p:cNvPr id="10" name="Straight Connector 9">
            <a:extLst>
              <a:ext uri="{FF2B5EF4-FFF2-40B4-BE49-F238E27FC236}">
                <a16:creationId xmlns:a16="http://schemas.microsoft.com/office/drawing/2014/main" id="{9807BA1A-EF6E-4147-95D7-DB8D115B7B88}"/>
              </a:ext>
            </a:extLst>
          </p:cNvPr>
          <p:cNvCxnSpPr>
            <a:cxnSpLocks/>
          </p:cNvCxnSpPr>
          <p:nvPr/>
        </p:nvCxnSpPr>
        <p:spPr>
          <a:xfrm>
            <a:off x="0" y="523222"/>
            <a:ext cx="12192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1" name="Graphic 10" descr="Water">
            <a:extLst>
              <a:ext uri="{FF2B5EF4-FFF2-40B4-BE49-F238E27FC236}">
                <a16:creationId xmlns:a16="http://schemas.microsoft.com/office/drawing/2014/main" id="{2B9C4A4E-C3FE-448E-BF64-8E679ED297E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914400" cy="914400"/>
          </a:xfrm>
          <a:prstGeom prst="rect">
            <a:avLst/>
          </a:prstGeom>
        </p:spPr>
      </p:pic>
      <p:pic>
        <p:nvPicPr>
          <p:cNvPr id="5" name="Picture 4" descr="A close up of a map&#10;&#10;Description automatically generated">
            <a:extLst>
              <a:ext uri="{FF2B5EF4-FFF2-40B4-BE49-F238E27FC236}">
                <a16:creationId xmlns:a16="http://schemas.microsoft.com/office/drawing/2014/main" id="{3B4334E2-2BCF-4F70-AA80-23A0D3516E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3804" y="625909"/>
            <a:ext cx="7904392" cy="6108266"/>
          </a:xfrm>
          <a:prstGeom prst="rect">
            <a:avLst/>
          </a:prstGeom>
        </p:spPr>
      </p:pic>
      <p:sp>
        <p:nvSpPr>
          <p:cNvPr id="6" name="Oval 5">
            <a:extLst>
              <a:ext uri="{FF2B5EF4-FFF2-40B4-BE49-F238E27FC236}">
                <a16:creationId xmlns:a16="http://schemas.microsoft.com/office/drawing/2014/main" id="{0CE447D8-2C94-492C-89B9-E74200426F7D}"/>
              </a:ext>
            </a:extLst>
          </p:cNvPr>
          <p:cNvSpPr/>
          <p:nvPr/>
        </p:nvSpPr>
        <p:spPr>
          <a:xfrm rot="2259965">
            <a:off x="1982880" y="885502"/>
            <a:ext cx="3887004" cy="289893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37776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EB0240-A769-4446-AFF0-5DCBEB161F90}"/>
              </a:ext>
            </a:extLst>
          </p:cNvPr>
          <p:cNvSpPr txBox="1"/>
          <p:nvPr/>
        </p:nvSpPr>
        <p:spPr>
          <a:xfrm>
            <a:off x="405319" y="0"/>
            <a:ext cx="11381361" cy="523220"/>
          </a:xfrm>
          <a:prstGeom prst="rect">
            <a:avLst/>
          </a:prstGeom>
          <a:noFill/>
        </p:spPr>
        <p:txBody>
          <a:bodyPr wrap="square" rtlCol="0">
            <a:spAutoFit/>
          </a:bodyPr>
          <a:lstStyle/>
          <a:p>
            <a:pPr algn="ctr"/>
            <a:r>
              <a:rPr lang="en-US" sz="2800" dirty="0">
                <a:latin typeface="Lato"/>
              </a:rPr>
              <a:t>High Feasibility, Low Biodiversity Value in Eastern Reaches (Why Not?)</a:t>
            </a:r>
          </a:p>
        </p:txBody>
      </p:sp>
      <p:cxnSp>
        <p:nvCxnSpPr>
          <p:cNvPr id="10" name="Straight Connector 9">
            <a:extLst>
              <a:ext uri="{FF2B5EF4-FFF2-40B4-BE49-F238E27FC236}">
                <a16:creationId xmlns:a16="http://schemas.microsoft.com/office/drawing/2014/main" id="{9807BA1A-EF6E-4147-95D7-DB8D115B7B88}"/>
              </a:ext>
            </a:extLst>
          </p:cNvPr>
          <p:cNvCxnSpPr>
            <a:cxnSpLocks/>
          </p:cNvCxnSpPr>
          <p:nvPr/>
        </p:nvCxnSpPr>
        <p:spPr>
          <a:xfrm>
            <a:off x="0" y="523222"/>
            <a:ext cx="12192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1" name="Graphic 10" descr="Water">
            <a:extLst>
              <a:ext uri="{FF2B5EF4-FFF2-40B4-BE49-F238E27FC236}">
                <a16:creationId xmlns:a16="http://schemas.microsoft.com/office/drawing/2014/main" id="{2B9C4A4E-C3FE-448E-BF64-8E679ED297E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914400" cy="914400"/>
          </a:xfrm>
          <a:prstGeom prst="rect">
            <a:avLst/>
          </a:prstGeom>
        </p:spPr>
      </p:pic>
      <p:pic>
        <p:nvPicPr>
          <p:cNvPr id="5" name="Picture 4" descr="A close up of a map&#10;&#10;Description automatically generated">
            <a:extLst>
              <a:ext uri="{FF2B5EF4-FFF2-40B4-BE49-F238E27FC236}">
                <a16:creationId xmlns:a16="http://schemas.microsoft.com/office/drawing/2014/main" id="{3B4334E2-2BCF-4F70-AA80-23A0D3516E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3804" y="625909"/>
            <a:ext cx="7904392" cy="6108266"/>
          </a:xfrm>
          <a:prstGeom prst="rect">
            <a:avLst/>
          </a:prstGeom>
        </p:spPr>
      </p:pic>
      <p:sp>
        <p:nvSpPr>
          <p:cNvPr id="6" name="Oval 5">
            <a:extLst>
              <a:ext uri="{FF2B5EF4-FFF2-40B4-BE49-F238E27FC236}">
                <a16:creationId xmlns:a16="http://schemas.microsoft.com/office/drawing/2014/main" id="{0CE447D8-2C94-492C-89B9-E74200426F7D}"/>
              </a:ext>
            </a:extLst>
          </p:cNvPr>
          <p:cNvSpPr/>
          <p:nvPr/>
        </p:nvSpPr>
        <p:spPr>
          <a:xfrm rot="19427546">
            <a:off x="6880773" y="1824420"/>
            <a:ext cx="3817605" cy="32091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43682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C05C4D9-4B73-4888-8014-BE3C935CBCAA}"/>
              </a:ext>
            </a:extLst>
          </p:cNvPr>
          <p:cNvSpPr txBox="1"/>
          <p:nvPr/>
        </p:nvSpPr>
        <p:spPr>
          <a:xfrm>
            <a:off x="4781952" y="0"/>
            <a:ext cx="2354094" cy="523220"/>
          </a:xfrm>
          <a:prstGeom prst="rect">
            <a:avLst/>
          </a:prstGeom>
          <a:noFill/>
        </p:spPr>
        <p:txBody>
          <a:bodyPr wrap="square" rtlCol="0">
            <a:spAutoFit/>
          </a:bodyPr>
          <a:lstStyle/>
          <a:p>
            <a:r>
              <a:rPr lang="en-US" sz="2800" dirty="0">
                <a:latin typeface="Lato"/>
              </a:rPr>
              <a:t>Implications</a:t>
            </a:r>
          </a:p>
        </p:txBody>
      </p:sp>
      <p:sp>
        <p:nvSpPr>
          <p:cNvPr id="11" name="TextBox 10">
            <a:extLst>
              <a:ext uri="{FF2B5EF4-FFF2-40B4-BE49-F238E27FC236}">
                <a16:creationId xmlns:a16="http://schemas.microsoft.com/office/drawing/2014/main" id="{2BCFC6D6-3CDE-48E5-86AB-3E447CD46208}"/>
              </a:ext>
            </a:extLst>
          </p:cNvPr>
          <p:cNvSpPr txBox="1"/>
          <p:nvPr/>
        </p:nvSpPr>
        <p:spPr>
          <a:xfrm>
            <a:off x="965466" y="701418"/>
            <a:ext cx="10406748" cy="2246769"/>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Lato"/>
              </a:rPr>
              <a:t>Coarse-scale tool/framework for identifying high priority climate resilient sites to implement environmental flows</a:t>
            </a:r>
          </a:p>
          <a:p>
            <a:pPr marL="457200" indent="-457200">
              <a:buFont typeface="Arial" panose="020B0604020202020204" pitchFamily="34" charset="0"/>
              <a:buChar char="•"/>
            </a:pPr>
            <a:r>
              <a:rPr lang="en-US" sz="2800" dirty="0">
                <a:latin typeface="Lato"/>
              </a:rPr>
              <a:t>Use to winnow candidate sites </a:t>
            </a:r>
          </a:p>
          <a:p>
            <a:pPr marL="457200" indent="-457200">
              <a:buFont typeface="Arial" panose="020B0604020202020204" pitchFamily="34" charset="0"/>
              <a:buChar char="•"/>
            </a:pPr>
            <a:r>
              <a:rPr lang="en-US" sz="2800" dirty="0">
                <a:latin typeface="Lato"/>
              </a:rPr>
              <a:t>Many other factors to consider, but this tool can be used in early stages of planning</a:t>
            </a:r>
          </a:p>
        </p:txBody>
      </p:sp>
      <p:grpSp>
        <p:nvGrpSpPr>
          <p:cNvPr id="6" name="Group 5">
            <a:extLst>
              <a:ext uri="{FF2B5EF4-FFF2-40B4-BE49-F238E27FC236}">
                <a16:creationId xmlns:a16="http://schemas.microsoft.com/office/drawing/2014/main" id="{BB0672F1-B442-41D2-854C-9AD1F400388E}"/>
              </a:ext>
            </a:extLst>
          </p:cNvPr>
          <p:cNvGrpSpPr/>
          <p:nvPr/>
        </p:nvGrpSpPr>
        <p:grpSpPr>
          <a:xfrm>
            <a:off x="7136046" y="4556957"/>
            <a:ext cx="5139447" cy="2085191"/>
            <a:chOff x="7136046" y="4847860"/>
            <a:chExt cx="5139447" cy="2085191"/>
          </a:xfrm>
        </p:grpSpPr>
        <p:pic>
          <p:nvPicPr>
            <p:cNvPr id="2052" name="Picture 4" descr="Image result for Macrhybopsis australis">
              <a:extLst>
                <a:ext uri="{FF2B5EF4-FFF2-40B4-BE49-F238E27FC236}">
                  <a16:creationId xmlns:a16="http://schemas.microsoft.com/office/drawing/2014/main" id="{D5565156-1F15-4E19-BFC9-417D82D40F4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38" b="89893" l="7580" r="93193">
                          <a14:foregroundMark x1="15160" y1="38227" x2="7747" y2="45116"/>
                          <a14:foregroundMark x1="7747" y1="45116" x2="7580" y2="55844"/>
                          <a14:foregroundMark x1="7580" y1="55844" x2="10127" y2="57651"/>
                          <a14:foregroundMark x1="88557" y1="31959" x2="92754" y2="31338"/>
                          <a14:foregroundMark x1="92754" y1="31338" x2="90750" y2="40711"/>
                          <a14:foregroundMark x1="90750" y1="40711" x2="89831" y2="42575"/>
                          <a14:foregroundMark x1="89518" y1="51609" x2="93151" y2="56126"/>
                          <a14:foregroundMark x1="93151" y1="56126" x2="90165" y2="62846"/>
                          <a14:foregroundMark x1="93193" y1="31564" x2="92880" y2="36702"/>
                          <a14:foregroundMark x1="15389" y1="38453" x2="24410" y2="34557"/>
                        </a14:backgroundRemoval>
                      </a14:imgEffect>
                    </a14:imgLayer>
                  </a14:imgProps>
                </a:ext>
                <a:ext uri="{28A0092B-C50C-407E-A947-70E740481C1C}">
                  <a14:useLocalDpi xmlns:a14="http://schemas.microsoft.com/office/drawing/2010/main" val="0"/>
                </a:ext>
              </a:extLst>
            </a:blip>
            <a:srcRect/>
            <a:stretch>
              <a:fillRect/>
            </a:stretch>
          </p:blipFill>
          <p:spPr bwMode="auto">
            <a:xfrm>
              <a:off x="7136046" y="5032526"/>
              <a:ext cx="5139447" cy="19005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7BE1AAC-F60A-4E0E-9B5B-705D93B8B16D}"/>
                </a:ext>
              </a:extLst>
            </p:cNvPr>
            <p:cNvSpPr txBox="1"/>
            <p:nvPr/>
          </p:nvSpPr>
          <p:spPr>
            <a:xfrm>
              <a:off x="7670487" y="4847860"/>
              <a:ext cx="4411266" cy="369332"/>
            </a:xfrm>
            <a:prstGeom prst="rect">
              <a:avLst/>
            </a:prstGeom>
            <a:noFill/>
          </p:spPr>
          <p:txBody>
            <a:bodyPr wrap="square" rtlCol="0">
              <a:spAutoFit/>
            </a:bodyPr>
            <a:lstStyle/>
            <a:p>
              <a:r>
                <a:rPr lang="en-US" dirty="0">
                  <a:latin typeface="Lato"/>
                </a:rPr>
                <a:t>Prairie Chub (</a:t>
              </a:r>
              <a:r>
                <a:rPr lang="en-US" i="1" dirty="0" err="1">
                  <a:latin typeface="Lato"/>
                </a:rPr>
                <a:t>Macrhybopsis</a:t>
              </a:r>
              <a:r>
                <a:rPr lang="en-US" i="1" dirty="0">
                  <a:latin typeface="Lato"/>
                </a:rPr>
                <a:t> </a:t>
              </a:r>
              <a:r>
                <a:rPr lang="en-US" i="1" dirty="0" err="1">
                  <a:latin typeface="Lato"/>
                </a:rPr>
                <a:t>australis</a:t>
              </a:r>
              <a:r>
                <a:rPr lang="en-US" dirty="0">
                  <a:latin typeface="Lato"/>
                </a:rPr>
                <a:t>)</a:t>
              </a:r>
            </a:p>
          </p:txBody>
        </p:sp>
      </p:grpSp>
      <p:pic>
        <p:nvPicPr>
          <p:cNvPr id="2058" name="Picture 10" descr="Image result for denison dam texoma">
            <a:extLst>
              <a:ext uri="{FF2B5EF4-FFF2-40B4-BE49-F238E27FC236}">
                <a16:creationId xmlns:a16="http://schemas.microsoft.com/office/drawing/2014/main" id="{792B1169-4B7C-48DF-ABC7-E81DD8A948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248" y="2948187"/>
            <a:ext cx="5485592" cy="3895565"/>
          </a:xfrm>
          <a:prstGeom prst="rect">
            <a:avLst/>
          </a:prstGeom>
          <a:noFill/>
          <a:extLst>
            <a:ext uri="{909E8E84-426E-40DD-AFC4-6F175D3DCCD1}">
              <a14:hiddenFill xmlns:a14="http://schemas.microsoft.com/office/drawing/2010/main">
                <a:solidFill>
                  <a:srgbClr val="FFFFFF"/>
                </a:solidFill>
              </a14:hiddenFill>
            </a:ext>
          </a:extLst>
        </p:spPr>
      </p:pic>
      <p:pic>
        <p:nvPicPr>
          <p:cNvPr id="17" name="Graphic 16" descr="Camera">
            <a:extLst>
              <a:ext uri="{FF2B5EF4-FFF2-40B4-BE49-F238E27FC236}">
                <a16:creationId xmlns:a16="http://schemas.microsoft.com/office/drawing/2014/main" id="{DD51CBEA-1094-4504-A773-83A964CEE48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727866" y="6505514"/>
            <a:ext cx="352486" cy="352486"/>
          </a:xfrm>
          <a:prstGeom prst="rect">
            <a:avLst/>
          </a:prstGeom>
        </p:spPr>
      </p:pic>
      <p:sp>
        <p:nvSpPr>
          <p:cNvPr id="18" name="TextBox 17">
            <a:extLst>
              <a:ext uri="{FF2B5EF4-FFF2-40B4-BE49-F238E27FC236}">
                <a16:creationId xmlns:a16="http://schemas.microsoft.com/office/drawing/2014/main" id="{D6C01AC2-BD9A-455D-8802-D7A614F6B75D}"/>
              </a:ext>
            </a:extLst>
          </p:cNvPr>
          <p:cNvSpPr txBox="1"/>
          <p:nvPr/>
        </p:nvSpPr>
        <p:spPr>
          <a:xfrm>
            <a:off x="8987602" y="6480243"/>
            <a:ext cx="3204398" cy="369332"/>
          </a:xfrm>
          <a:prstGeom prst="rect">
            <a:avLst/>
          </a:prstGeom>
          <a:noFill/>
        </p:spPr>
        <p:txBody>
          <a:bodyPr wrap="square" rtlCol="0">
            <a:spAutoFit/>
          </a:bodyPr>
          <a:lstStyle/>
          <a:p>
            <a:r>
              <a:rPr lang="en-US" dirty="0"/>
              <a:t>:</a:t>
            </a:r>
            <a:r>
              <a:rPr lang="en-US" dirty="0" err="1">
                <a:latin typeface="Lato"/>
              </a:rPr>
              <a:t>Uland</a:t>
            </a:r>
            <a:r>
              <a:rPr lang="en-US" dirty="0">
                <a:latin typeface="Lato"/>
              </a:rPr>
              <a:t> Thomas, Ricky Porter</a:t>
            </a:r>
          </a:p>
        </p:txBody>
      </p:sp>
      <p:cxnSp>
        <p:nvCxnSpPr>
          <p:cNvPr id="15" name="Straight Connector 14">
            <a:extLst>
              <a:ext uri="{FF2B5EF4-FFF2-40B4-BE49-F238E27FC236}">
                <a16:creationId xmlns:a16="http://schemas.microsoft.com/office/drawing/2014/main" id="{941352FA-456E-477D-AD6C-134064982977}"/>
              </a:ext>
            </a:extLst>
          </p:cNvPr>
          <p:cNvCxnSpPr>
            <a:cxnSpLocks/>
          </p:cNvCxnSpPr>
          <p:nvPr/>
        </p:nvCxnSpPr>
        <p:spPr>
          <a:xfrm>
            <a:off x="0" y="523222"/>
            <a:ext cx="12192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6" name="Graphic 15" descr="Water">
            <a:extLst>
              <a:ext uri="{FF2B5EF4-FFF2-40B4-BE49-F238E27FC236}">
                <a16:creationId xmlns:a16="http://schemas.microsoft.com/office/drawing/2014/main" id="{974ABAED-C33C-4D07-B15B-D5618EAB447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0" y="0"/>
            <a:ext cx="914400" cy="914400"/>
          </a:xfrm>
          <a:prstGeom prst="rect">
            <a:avLst/>
          </a:prstGeom>
        </p:spPr>
      </p:pic>
    </p:spTree>
    <p:extLst>
      <p:ext uri="{BB962C8B-B14F-4D97-AF65-F5344CB8AC3E}">
        <p14:creationId xmlns:p14="http://schemas.microsoft.com/office/powerpoint/2010/main" val="36478039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D3EF81E-38FF-4486-AB07-CC91CBF41356}"/>
              </a:ext>
            </a:extLst>
          </p:cNvPr>
          <p:cNvSpPr txBox="1"/>
          <p:nvPr/>
        </p:nvSpPr>
        <p:spPr>
          <a:xfrm>
            <a:off x="5119973" y="0"/>
            <a:ext cx="1952045" cy="523220"/>
          </a:xfrm>
          <a:prstGeom prst="rect">
            <a:avLst/>
          </a:prstGeom>
          <a:noFill/>
        </p:spPr>
        <p:txBody>
          <a:bodyPr wrap="square" rtlCol="0">
            <a:spAutoFit/>
          </a:bodyPr>
          <a:lstStyle/>
          <a:p>
            <a:r>
              <a:rPr lang="en-US" sz="2800" dirty="0">
                <a:latin typeface="Lato"/>
              </a:rPr>
              <a:t>Question 3</a:t>
            </a:r>
          </a:p>
        </p:txBody>
      </p:sp>
      <p:cxnSp>
        <p:nvCxnSpPr>
          <p:cNvPr id="20" name="Straight Connector 19">
            <a:extLst>
              <a:ext uri="{FF2B5EF4-FFF2-40B4-BE49-F238E27FC236}">
                <a16:creationId xmlns:a16="http://schemas.microsoft.com/office/drawing/2014/main" id="{DD26FB26-DB61-48FC-B1CE-F93F553AB27B}"/>
              </a:ext>
            </a:extLst>
          </p:cNvPr>
          <p:cNvCxnSpPr>
            <a:cxnSpLocks/>
          </p:cNvCxnSpPr>
          <p:nvPr/>
        </p:nvCxnSpPr>
        <p:spPr>
          <a:xfrm>
            <a:off x="0" y="523222"/>
            <a:ext cx="12192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Graphic 9" descr="Water">
            <a:extLst>
              <a:ext uri="{FF2B5EF4-FFF2-40B4-BE49-F238E27FC236}">
                <a16:creationId xmlns:a16="http://schemas.microsoft.com/office/drawing/2014/main" id="{939E52ED-31A7-48BA-8AD1-5A31F47D6A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914400" cy="914400"/>
          </a:xfrm>
          <a:prstGeom prst="rect">
            <a:avLst/>
          </a:prstGeom>
        </p:spPr>
      </p:pic>
      <p:sp>
        <p:nvSpPr>
          <p:cNvPr id="3" name="TextBox 2">
            <a:extLst>
              <a:ext uri="{FF2B5EF4-FFF2-40B4-BE49-F238E27FC236}">
                <a16:creationId xmlns:a16="http://schemas.microsoft.com/office/drawing/2014/main" id="{B390B358-8131-41D2-B58E-7A91AD1B25CE}"/>
              </a:ext>
            </a:extLst>
          </p:cNvPr>
          <p:cNvSpPr txBox="1"/>
          <p:nvPr/>
        </p:nvSpPr>
        <p:spPr>
          <a:xfrm>
            <a:off x="1652579" y="1372733"/>
            <a:ext cx="8886832" cy="2308324"/>
          </a:xfrm>
          <a:prstGeom prst="rect">
            <a:avLst/>
          </a:prstGeom>
          <a:solidFill>
            <a:schemeClr val="bg1">
              <a:lumMod val="95000"/>
            </a:schemeClr>
          </a:solidFill>
          <a:ln>
            <a:solidFill>
              <a:schemeClr val="tx1"/>
            </a:solidFill>
          </a:ln>
        </p:spPr>
        <p:txBody>
          <a:bodyPr wrap="square" rtlCol="0">
            <a:spAutoFit/>
          </a:bodyPr>
          <a:lstStyle/>
          <a:p>
            <a:r>
              <a:rPr lang="en-US" sz="3600" dirty="0">
                <a:latin typeface="Lato"/>
              </a:rPr>
              <a:t>Can you think of a potential application for this prioritization framework that would be relevant for examining tradeoffs with the resources you manage or study?</a:t>
            </a:r>
          </a:p>
        </p:txBody>
      </p:sp>
      <p:sp>
        <p:nvSpPr>
          <p:cNvPr id="2" name="Arrow: Down 1">
            <a:extLst>
              <a:ext uri="{FF2B5EF4-FFF2-40B4-BE49-F238E27FC236}">
                <a16:creationId xmlns:a16="http://schemas.microsoft.com/office/drawing/2014/main" id="{23026ADC-D3FB-46BB-BCF5-10904E9AE070}"/>
              </a:ext>
            </a:extLst>
          </p:cNvPr>
          <p:cNvSpPr/>
          <p:nvPr/>
        </p:nvSpPr>
        <p:spPr>
          <a:xfrm>
            <a:off x="5819768" y="3681057"/>
            <a:ext cx="552453" cy="866766"/>
          </a:xfrm>
          <a:prstGeom prst="downArrow">
            <a:avLst/>
          </a:prstGeom>
          <a:solidFill>
            <a:schemeClr val="accent5">
              <a:lumMod val="20000"/>
              <a:lumOff val="80000"/>
            </a:schemeClr>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3DB6139-4C5D-43C4-AA7A-96316FDA31B1}"/>
              </a:ext>
            </a:extLst>
          </p:cNvPr>
          <p:cNvSpPr txBox="1"/>
          <p:nvPr/>
        </p:nvSpPr>
        <p:spPr>
          <a:xfrm>
            <a:off x="3078613" y="4547823"/>
            <a:ext cx="6034761" cy="646331"/>
          </a:xfrm>
          <a:prstGeom prst="rect">
            <a:avLst/>
          </a:prstGeom>
          <a:solidFill>
            <a:schemeClr val="accent5">
              <a:lumMod val="20000"/>
              <a:lumOff val="80000"/>
            </a:schemeClr>
          </a:solidFill>
          <a:ln>
            <a:solidFill>
              <a:schemeClr val="tx1"/>
            </a:solidFill>
          </a:ln>
        </p:spPr>
        <p:txBody>
          <a:bodyPr wrap="square" rtlCol="0">
            <a:spAutoFit/>
          </a:bodyPr>
          <a:lstStyle/>
          <a:p>
            <a:r>
              <a:rPr lang="en-US" sz="3600" dirty="0">
                <a:latin typeface="Lato"/>
              </a:rPr>
              <a:t>Post them in the chat below!</a:t>
            </a:r>
          </a:p>
        </p:txBody>
      </p:sp>
    </p:spTree>
    <p:extLst>
      <p:ext uri="{BB962C8B-B14F-4D97-AF65-F5344CB8AC3E}">
        <p14:creationId xmlns:p14="http://schemas.microsoft.com/office/powerpoint/2010/main" val="16657216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C05C4D9-4B73-4888-8014-BE3C935CBCAA}"/>
              </a:ext>
            </a:extLst>
          </p:cNvPr>
          <p:cNvSpPr txBox="1"/>
          <p:nvPr/>
        </p:nvSpPr>
        <p:spPr>
          <a:xfrm>
            <a:off x="4445133" y="-1"/>
            <a:ext cx="3301733" cy="523220"/>
          </a:xfrm>
          <a:prstGeom prst="rect">
            <a:avLst/>
          </a:prstGeom>
          <a:noFill/>
        </p:spPr>
        <p:txBody>
          <a:bodyPr wrap="square" rtlCol="0">
            <a:spAutoFit/>
          </a:bodyPr>
          <a:lstStyle/>
          <a:p>
            <a:r>
              <a:rPr lang="en-US" sz="2800" dirty="0">
                <a:latin typeface="Lato"/>
              </a:rPr>
              <a:t>Acknowledgements</a:t>
            </a:r>
          </a:p>
        </p:txBody>
      </p:sp>
      <p:pic>
        <p:nvPicPr>
          <p:cNvPr id="14346" name="Picture 10" descr="Image result for OU DGES">
            <a:extLst>
              <a:ext uri="{FF2B5EF4-FFF2-40B4-BE49-F238E27FC236}">
                <a16:creationId xmlns:a16="http://schemas.microsoft.com/office/drawing/2014/main" id="{57123EB3-8BD4-4E74-997B-88820E5534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5013" y="1633233"/>
            <a:ext cx="2863781" cy="2949694"/>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descr="Image result for OU">
            <a:extLst>
              <a:ext uri="{FF2B5EF4-FFF2-40B4-BE49-F238E27FC236}">
                <a16:creationId xmlns:a16="http://schemas.microsoft.com/office/drawing/2014/main" id="{82608EC0-A05C-41B9-BD8A-51DB0236F4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9565" y="1817562"/>
            <a:ext cx="2003290" cy="25810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62F6391-61CB-4684-A68A-8D97A62F060D}"/>
              </a:ext>
            </a:extLst>
          </p:cNvPr>
          <p:cNvSpPr txBox="1"/>
          <p:nvPr/>
        </p:nvSpPr>
        <p:spPr>
          <a:xfrm>
            <a:off x="542927" y="1106360"/>
            <a:ext cx="6494480" cy="4708981"/>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Lato"/>
              </a:rPr>
              <a:t>Tom </a:t>
            </a:r>
            <a:r>
              <a:rPr lang="en-US" sz="2400" dirty="0" err="1">
                <a:latin typeface="Lato"/>
              </a:rPr>
              <a:t>Neeson</a:t>
            </a:r>
            <a:r>
              <a:rPr lang="en-US" sz="2400" dirty="0">
                <a:latin typeface="Lato"/>
              </a:rPr>
              <a:t> (OU)</a:t>
            </a:r>
          </a:p>
          <a:p>
            <a:pPr marL="285750" indent="-285750">
              <a:buFont typeface="Arial" panose="020B0604020202020204" pitchFamily="34" charset="0"/>
              <a:buChar char="•"/>
            </a:pPr>
            <a:r>
              <a:rPr lang="en-US" sz="2400" dirty="0">
                <a:latin typeface="Lato"/>
              </a:rPr>
              <a:t>Rachel </a:t>
            </a:r>
            <a:r>
              <a:rPr lang="en-US" sz="2400" dirty="0" err="1">
                <a:latin typeface="Lato"/>
              </a:rPr>
              <a:t>Fovargue</a:t>
            </a:r>
            <a:r>
              <a:rPr lang="en-US" sz="2400" dirty="0">
                <a:latin typeface="Lato"/>
              </a:rPr>
              <a:t> (OU)</a:t>
            </a:r>
          </a:p>
          <a:p>
            <a:pPr marL="285750" indent="-285750">
              <a:buFont typeface="Arial" panose="020B0604020202020204" pitchFamily="34" charset="0"/>
              <a:buChar char="•"/>
            </a:pPr>
            <a:r>
              <a:rPr lang="en-US" sz="2400" dirty="0">
                <a:latin typeface="Lato"/>
              </a:rPr>
              <a:t>Abigail Lynch (USGS)</a:t>
            </a:r>
          </a:p>
          <a:p>
            <a:pPr marL="285750" indent="-285750">
              <a:buFont typeface="Arial" panose="020B0604020202020204" pitchFamily="34" charset="0"/>
              <a:buChar char="•"/>
            </a:pPr>
            <a:r>
              <a:rPr lang="en-US" sz="2400" dirty="0">
                <a:latin typeface="Lato"/>
              </a:rPr>
              <a:t>Craig </a:t>
            </a:r>
            <a:r>
              <a:rPr lang="en-US" sz="2400" dirty="0" err="1">
                <a:latin typeface="Lato"/>
              </a:rPr>
              <a:t>Paukert</a:t>
            </a:r>
            <a:r>
              <a:rPr lang="en-US" sz="2400" dirty="0">
                <a:latin typeface="Lato"/>
              </a:rPr>
              <a:t> (USGS)</a:t>
            </a:r>
          </a:p>
          <a:p>
            <a:pPr marL="285750" indent="-285750">
              <a:buFont typeface="Arial" panose="020B0604020202020204" pitchFamily="34" charset="0"/>
              <a:buChar char="•"/>
            </a:pPr>
            <a:r>
              <a:rPr lang="en-US" sz="2400" dirty="0">
                <a:latin typeface="Lato"/>
              </a:rPr>
              <a:t>Betsey York (ODWC)</a:t>
            </a:r>
          </a:p>
          <a:p>
            <a:pPr marL="285750" indent="-285750">
              <a:buFont typeface="Arial" panose="020B0604020202020204" pitchFamily="34" charset="0"/>
              <a:buChar char="•"/>
            </a:pPr>
            <a:r>
              <a:rPr lang="en-US" sz="2400" dirty="0">
                <a:latin typeface="Lato"/>
              </a:rPr>
              <a:t>Dan Allen (OU)</a:t>
            </a:r>
          </a:p>
          <a:p>
            <a:pPr marL="285750" indent="-285750">
              <a:buFont typeface="Arial" panose="020B0604020202020204" pitchFamily="34" charset="0"/>
              <a:buChar char="•"/>
            </a:pPr>
            <a:r>
              <a:rPr lang="en-US" sz="2400" dirty="0">
                <a:latin typeface="Lato"/>
              </a:rPr>
              <a:t>Caryn Vaughn (OU)</a:t>
            </a:r>
          </a:p>
          <a:p>
            <a:endParaRPr lang="en-US" dirty="0"/>
          </a:p>
          <a:p>
            <a:endParaRPr lang="en-US" dirty="0"/>
          </a:p>
          <a:p>
            <a:r>
              <a:rPr lang="en-US" sz="2400" dirty="0">
                <a:latin typeface="Lato"/>
              </a:rPr>
              <a:t>Funding: </a:t>
            </a:r>
          </a:p>
          <a:p>
            <a:r>
              <a:rPr lang="en-US" sz="2400" dirty="0">
                <a:latin typeface="Lato"/>
              </a:rPr>
              <a:t>Science to Action Fellowship</a:t>
            </a:r>
          </a:p>
          <a:p>
            <a:r>
              <a:rPr lang="en-US" sz="2400" dirty="0">
                <a:latin typeface="Lato"/>
              </a:rPr>
              <a:t>National Climate Adaptation Science Center, USGS</a:t>
            </a:r>
          </a:p>
        </p:txBody>
      </p:sp>
      <p:cxnSp>
        <p:nvCxnSpPr>
          <p:cNvPr id="10" name="Straight Connector 9">
            <a:extLst>
              <a:ext uri="{FF2B5EF4-FFF2-40B4-BE49-F238E27FC236}">
                <a16:creationId xmlns:a16="http://schemas.microsoft.com/office/drawing/2014/main" id="{B7B70C19-1E75-4626-9892-7ECE44338DC0}"/>
              </a:ext>
            </a:extLst>
          </p:cNvPr>
          <p:cNvCxnSpPr>
            <a:cxnSpLocks/>
          </p:cNvCxnSpPr>
          <p:nvPr/>
        </p:nvCxnSpPr>
        <p:spPr>
          <a:xfrm>
            <a:off x="0" y="523222"/>
            <a:ext cx="12192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1" name="Graphic 10" descr="Water">
            <a:extLst>
              <a:ext uri="{FF2B5EF4-FFF2-40B4-BE49-F238E27FC236}">
                <a16:creationId xmlns:a16="http://schemas.microsoft.com/office/drawing/2014/main" id="{93BE44DC-DB9C-441D-860B-B7AC4AAD2D4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0"/>
            <a:ext cx="914400" cy="914400"/>
          </a:xfrm>
          <a:prstGeom prst="rect">
            <a:avLst/>
          </a:prstGeom>
        </p:spPr>
      </p:pic>
    </p:spTree>
    <p:extLst>
      <p:ext uri="{BB962C8B-B14F-4D97-AF65-F5344CB8AC3E}">
        <p14:creationId xmlns:p14="http://schemas.microsoft.com/office/powerpoint/2010/main" val="5659268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D3EF81E-38FF-4486-AB07-CC91CBF41356}"/>
              </a:ext>
            </a:extLst>
          </p:cNvPr>
          <p:cNvSpPr txBox="1"/>
          <p:nvPr/>
        </p:nvSpPr>
        <p:spPr>
          <a:xfrm>
            <a:off x="1751314" y="46001"/>
            <a:ext cx="8689371" cy="523220"/>
          </a:xfrm>
          <a:prstGeom prst="rect">
            <a:avLst/>
          </a:prstGeom>
          <a:noFill/>
        </p:spPr>
        <p:txBody>
          <a:bodyPr wrap="square" rtlCol="0">
            <a:spAutoFit/>
          </a:bodyPr>
          <a:lstStyle/>
          <a:p>
            <a:pPr algn="ctr"/>
            <a:r>
              <a:rPr lang="en-US" sz="2800" dirty="0">
                <a:latin typeface="Lato"/>
              </a:rPr>
              <a:t>Biodiversity: Patterns AND Processes</a:t>
            </a:r>
          </a:p>
        </p:txBody>
      </p:sp>
      <p:cxnSp>
        <p:nvCxnSpPr>
          <p:cNvPr id="20" name="Straight Connector 19">
            <a:extLst>
              <a:ext uri="{FF2B5EF4-FFF2-40B4-BE49-F238E27FC236}">
                <a16:creationId xmlns:a16="http://schemas.microsoft.com/office/drawing/2014/main" id="{DD26FB26-DB61-48FC-B1CE-F93F553AB27B}"/>
              </a:ext>
            </a:extLst>
          </p:cNvPr>
          <p:cNvCxnSpPr>
            <a:cxnSpLocks/>
          </p:cNvCxnSpPr>
          <p:nvPr/>
        </p:nvCxnSpPr>
        <p:spPr>
          <a:xfrm>
            <a:off x="0" y="620159"/>
            <a:ext cx="12192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Graphic 9" descr="Water">
            <a:extLst>
              <a:ext uri="{FF2B5EF4-FFF2-40B4-BE49-F238E27FC236}">
                <a16:creationId xmlns:a16="http://schemas.microsoft.com/office/drawing/2014/main" id="{939E52ED-31A7-48BA-8AD1-5A31F47D6A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725" y="162959"/>
            <a:ext cx="914400" cy="914400"/>
          </a:xfrm>
          <a:prstGeom prst="rect">
            <a:avLst/>
          </a:prstGeom>
        </p:spPr>
      </p:pic>
      <p:sp>
        <p:nvSpPr>
          <p:cNvPr id="8" name="Arrow: Left-Right 7">
            <a:extLst>
              <a:ext uri="{FF2B5EF4-FFF2-40B4-BE49-F238E27FC236}">
                <a16:creationId xmlns:a16="http://schemas.microsoft.com/office/drawing/2014/main" id="{6600FE62-DEB1-49CF-B915-BB037366D774}"/>
              </a:ext>
            </a:extLst>
          </p:cNvPr>
          <p:cNvSpPr/>
          <p:nvPr/>
        </p:nvSpPr>
        <p:spPr>
          <a:xfrm>
            <a:off x="4067175" y="1466851"/>
            <a:ext cx="4057650" cy="1057269"/>
          </a:xfrm>
          <a:prstGeom prst="leftRightArrow">
            <a:avLst/>
          </a:prstGeom>
          <a:solidFill>
            <a:schemeClr val="accent5">
              <a:lumMod val="75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E2F8C2F-7848-4334-A56F-08CEC619BB3F}"/>
              </a:ext>
            </a:extLst>
          </p:cNvPr>
          <p:cNvSpPr txBox="1"/>
          <p:nvPr/>
        </p:nvSpPr>
        <p:spPr>
          <a:xfrm>
            <a:off x="1751314" y="1764652"/>
            <a:ext cx="1491616" cy="523220"/>
          </a:xfrm>
          <a:prstGeom prst="rect">
            <a:avLst/>
          </a:prstGeom>
          <a:solidFill>
            <a:schemeClr val="bg1">
              <a:lumMod val="95000"/>
            </a:schemeClr>
          </a:solidFill>
          <a:ln>
            <a:solidFill>
              <a:schemeClr val="tx1"/>
            </a:solidFill>
          </a:ln>
        </p:spPr>
        <p:txBody>
          <a:bodyPr wrap="square" rtlCol="0">
            <a:spAutoFit/>
          </a:bodyPr>
          <a:lstStyle/>
          <a:p>
            <a:r>
              <a:rPr lang="en-US" sz="2800" dirty="0">
                <a:latin typeface="Lato"/>
              </a:rPr>
              <a:t>Patterns</a:t>
            </a:r>
          </a:p>
        </p:txBody>
      </p:sp>
      <p:sp>
        <p:nvSpPr>
          <p:cNvPr id="11" name="TextBox 10">
            <a:extLst>
              <a:ext uri="{FF2B5EF4-FFF2-40B4-BE49-F238E27FC236}">
                <a16:creationId xmlns:a16="http://schemas.microsoft.com/office/drawing/2014/main" id="{8391165C-0649-47B7-8951-66786355E2CE}"/>
              </a:ext>
            </a:extLst>
          </p:cNvPr>
          <p:cNvSpPr txBox="1"/>
          <p:nvPr/>
        </p:nvSpPr>
        <p:spPr>
          <a:xfrm>
            <a:off x="8637889" y="1733875"/>
            <a:ext cx="1802796" cy="523220"/>
          </a:xfrm>
          <a:prstGeom prst="rect">
            <a:avLst/>
          </a:prstGeom>
          <a:solidFill>
            <a:schemeClr val="bg1">
              <a:lumMod val="95000"/>
            </a:schemeClr>
          </a:solidFill>
          <a:ln>
            <a:solidFill>
              <a:schemeClr val="tx1"/>
            </a:solidFill>
          </a:ln>
        </p:spPr>
        <p:txBody>
          <a:bodyPr wrap="square" rtlCol="0">
            <a:spAutoFit/>
          </a:bodyPr>
          <a:lstStyle/>
          <a:p>
            <a:r>
              <a:rPr lang="en-US" sz="2800" dirty="0">
                <a:latin typeface="Lato"/>
              </a:rPr>
              <a:t>Processes</a:t>
            </a:r>
          </a:p>
        </p:txBody>
      </p:sp>
      <p:sp>
        <p:nvSpPr>
          <p:cNvPr id="12" name="TextBox 11">
            <a:extLst>
              <a:ext uri="{FF2B5EF4-FFF2-40B4-BE49-F238E27FC236}">
                <a16:creationId xmlns:a16="http://schemas.microsoft.com/office/drawing/2014/main" id="{B3467DE8-4F0A-44FE-BE9B-40F746C7D87C}"/>
              </a:ext>
            </a:extLst>
          </p:cNvPr>
          <p:cNvSpPr txBox="1"/>
          <p:nvPr/>
        </p:nvSpPr>
        <p:spPr>
          <a:xfrm>
            <a:off x="1371600" y="2524120"/>
            <a:ext cx="2266950"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Lato"/>
              </a:rPr>
              <a:t>Distribution</a:t>
            </a:r>
          </a:p>
          <a:p>
            <a:pPr marL="285750" indent="-285750">
              <a:buFont typeface="Arial" panose="020B0604020202020204" pitchFamily="34" charset="0"/>
              <a:buChar char="•"/>
            </a:pPr>
            <a:r>
              <a:rPr lang="en-US" sz="2400" dirty="0">
                <a:latin typeface="Lato"/>
              </a:rPr>
              <a:t>Abundance</a:t>
            </a:r>
          </a:p>
          <a:p>
            <a:pPr marL="285750" indent="-285750">
              <a:buFont typeface="Arial" panose="020B0604020202020204" pitchFamily="34" charset="0"/>
              <a:buChar char="•"/>
            </a:pPr>
            <a:r>
              <a:rPr lang="en-US" sz="2400" dirty="0">
                <a:latin typeface="Lato"/>
              </a:rPr>
              <a:t>Occupancy</a:t>
            </a:r>
          </a:p>
          <a:p>
            <a:pPr marL="285750" indent="-285750">
              <a:buFont typeface="Arial" panose="020B0604020202020204" pitchFamily="34" charset="0"/>
              <a:buChar char="•"/>
            </a:pPr>
            <a:r>
              <a:rPr lang="en-US" sz="2400" dirty="0">
                <a:latin typeface="Lato"/>
              </a:rPr>
              <a:t>Richness</a:t>
            </a:r>
          </a:p>
          <a:p>
            <a:pPr marL="285750" indent="-285750">
              <a:buFont typeface="Arial" panose="020B0604020202020204" pitchFamily="34" charset="0"/>
              <a:buChar char="•"/>
            </a:pPr>
            <a:r>
              <a:rPr lang="en-US" sz="2400" dirty="0">
                <a:latin typeface="Lato"/>
              </a:rPr>
              <a:t>Diversity</a:t>
            </a:r>
          </a:p>
          <a:p>
            <a:pPr marL="285750" indent="-285750">
              <a:buFont typeface="Arial" panose="020B0604020202020204" pitchFamily="34" charset="0"/>
              <a:buChar char="•"/>
            </a:pPr>
            <a:r>
              <a:rPr lang="en-US" sz="2400" dirty="0">
                <a:latin typeface="Lato"/>
              </a:rPr>
              <a:t>Rarity</a:t>
            </a:r>
          </a:p>
        </p:txBody>
      </p:sp>
      <p:sp>
        <p:nvSpPr>
          <p:cNvPr id="13" name="TextBox 12">
            <a:extLst>
              <a:ext uri="{FF2B5EF4-FFF2-40B4-BE49-F238E27FC236}">
                <a16:creationId xmlns:a16="http://schemas.microsoft.com/office/drawing/2014/main" id="{18BA4FC5-E79B-4569-A7F6-97BFE431CAA1}"/>
              </a:ext>
            </a:extLst>
          </p:cNvPr>
          <p:cNvSpPr txBox="1"/>
          <p:nvPr/>
        </p:nvSpPr>
        <p:spPr>
          <a:xfrm>
            <a:off x="8553450" y="2287871"/>
            <a:ext cx="2266950"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Lato"/>
              </a:rPr>
              <a:t>Primary production</a:t>
            </a:r>
          </a:p>
          <a:p>
            <a:pPr marL="285750" indent="-285750">
              <a:buFont typeface="Arial" panose="020B0604020202020204" pitchFamily="34" charset="0"/>
              <a:buChar char="•"/>
            </a:pPr>
            <a:r>
              <a:rPr lang="en-US" sz="2400" dirty="0">
                <a:latin typeface="Lato"/>
              </a:rPr>
              <a:t>Carbon cycling</a:t>
            </a:r>
          </a:p>
          <a:p>
            <a:pPr marL="285750" indent="-285750">
              <a:buFont typeface="Arial" panose="020B0604020202020204" pitchFamily="34" charset="0"/>
              <a:buChar char="•"/>
            </a:pPr>
            <a:r>
              <a:rPr lang="en-US" sz="2400" dirty="0">
                <a:latin typeface="Lato"/>
              </a:rPr>
              <a:t>Habitat use</a:t>
            </a:r>
          </a:p>
          <a:p>
            <a:pPr marL="285750" indent="-285750">
              <a:buFont typeface="Arial" panose="020B0604020202020204" pitchFamily="34" charset="0"/>
              <a:buChar char="•"/>
            </a:pPr>
            <a:r>
              <a:rPr lang="en-US" sz="2400" dirty="0">
                <a:latin typeface="Lato"/>
              </a:rPr>
              <a:t>Ecosystem services</a:t>
            </a:r>
          </a:p>
          <a:p>
            <a:pPr marL="285750" indent="-285750">
              <a:buFont typeface="Arial" panose="020B0604020202020204" pitchFamily="34" charset="0"/>
              <a:buChar char="•"/>
            </a:pPr>
            <a:r>
              <a:rPr lang="en-US" sz="2400" dirty="0">
                <a:latin typeface="Lato"/>
              </a:rPr>
              <a:t>Phenology</a:t>
            </a:r>
          </a:p>
          <a:p>
            <a:pPr marL="285750" indent="-285750">
              <a:buFont typeface="Arial" panose="020B0604020202020204" pitchFamily="34" charset="0"/>
              <a:buChar char="•"/>
            </a:pPr>
            <a:r>
              <a:rPr lang="en-US" sz="2400" dirty="0">
                <a:latin typeface="Lato"/>
              </a:rPr>
              <a:t>Vegetation dynamics</a:t>
            </a:r>
          </a:p>
          <a:p>
            <a:pPr marL="285750" indent="-285750">
              <a:buFont typeface="Arial" panose="020B0604020202020204" pitchFamily="34" charset="0"/>
              <a:buChar char="•"/>
            </a:pPr>
            <a:r>
              <a:rPr lang="en-US" sz="2400" dirty="0">
                <a:latin typeface="Lato"/>
              </a:rPr>
              <a:t>Hydrologic dynamics</a:t>
            </a:r>
          </a:p>
        </p:txBody>
      </p:sp>
    </p:spTree>
    <p:extLst>
      <p:ext uri="{BB962C8B-B14F-4D97-AF65-F5344CB8AC3E}">
        <p14:creationId xmlns:p14="http://schemas.microsoft.com/office/powerpoint/2010/main" val="1930375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D3EF81E-38FF-4486-AB07-CC91CBF41356}"/>
              </a:ext>
            </a:extLst>
          </p:cNvPr>
          <p:cNvSpPr txBox="1"/>
          <p:nvPr/>
        </p:nvSpPr>
        <p:spPr>
          <a:xfrm>
            <a:off x="4667534" y="-8064"/>
            <a:ext cx="2228270" cy="523220"/>
          </a:xfrm>
          <a:prstGeom prst="rect">
            <a:avLst/>
          </a:prstGeom>
          <a:noFill/>
        </p:spPr>
        <p:txBody>
          <a:bodyPr wrap="square" rtlCol="0">
            <a:spAutoFit/>
          </a:bodyPr>
          <a:lstStyle/>
          <a:p>
            <a:r>
              <a:rPr lang="en-US" sz="2800" dirty="0">
                <a:latin typeface="Lato"/>
              </a:rPr>
              <a:t>Question 1:</a:t>
            </a:r>
          </a:p>
        </p:txBody>
      </p:sp>
      <p:cxnSp>
        <p:nvCxnSpPr>
          <p:cNvPr id="20" name="Straight Connector 19">
            <a:extLst>
              <a:ext uri="{FF2B5EF4-FFF2-40B4-BE49-F238E27FC236}">
                <a16:creationId xmlns:a16="http://schemas.microsoft.com/office/drawing/2014/main" id="{DD26FB26-DB61-48FC-B1CE-F93F553AB27B}"/>
              </a:ext>
            </a:extLst>
          </p:cNvPr>
          <p:cNvCxnSpPr>
            <a:cxnSpLocks/>
          </p:cNvCxnSpPr>
          <p:nvPr/>
        </p:nvCxnSpPr>
        <p:spPr>
          <a:xfrm>
            <a:off x="0" y="523222"/>
            <a:ext cx="12192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Graphic 9" descr="Water">
            <a:extLst>
              <a:ext uri="{FF2B5EF4-FFF2-40B4-BE49-F238E27FC236}">
                <a16:creationId xmlns:a16="http://schemas.microsoft.com/office/drawing/2014/main" id="{939E52ED-31A7-48BA-8AD1-5A31F47D6A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914400" cy="914400"/>
          </a:xfrm>
          <a:prstGeom prst="rect">
            <a:avLst/>
          </a:prstGeom>
        </p:spPr>
      </p:pic>
      <p:sp>
        <p:nvSpPr>
          <p:cNvPr id="3" name="TextBox 2">
            <a:extLst>
              <a:ext uri="{FF2B5EF4-FFF2-40B4-BE49-F238E27FC236}">
                <a16:creationId xmlns:a16="http://schemas.microsoft.com/office/drawing/2014/main" id="{B390B358-8131-41D2-B58E-7A91AD1B25CE}"/>
              </a:ext>
            </a:extLst>
          </p:cNvPr>
          <p:cNvSpPr txBox="1"/>
          <p:nvPr/>
        </p:nvSpPr>
        <p:spPr>
          <a:xfrm>
            <a:off x="1454437" y="1376930"/>
            <a:ext cx="8654463" cy="1200329"/>
          </a:xfrm>
          <a:prstGeom prst="rect">
            <a:avLst/>
          </a:prstGeom>
          <a:solidFill>
            <a:schemeClr val="bg1">
              <a:lumMod val="95000"/>
            </a:schemeClr>
          </a:solidFill>
          <a:ln>
            <a:solidFill>
              <a:schemeClr val="tx1"/>
            </a:solidFill>
          </a:ln>
        </p:spPr>
        <p:txBody>
          <a:bodyPr wrap="square" rtlCol="0">
            <a:spAutoFit/>
          </a:bodyPr>
          <a:lstStyle/>
          <a:p>
            <a:r>
              <a:rPr lang="en-US" sz="3600" dirty="0">
                <a:latin typeface="Lato"/>
              </a:rPr>
              <a:t>What are some patterns and processes of biodiversity that you manage or study?</a:t>
            </a:r>
          </a:p>
        </p:txBody>
      </p:sp>
      <p:sp>
        <p:nvSpPr>
          <p:cNvPr id="2" name="Arrow: Down 1">
            <a:extLst>
              <a:ext uri="{FF2B5EF4-FFF2-40B4-BE49-F238E27FC236}">
                <a16:creationId xmlns:a16="http://schemas.microsoft.com/office/drawing/2014/main" id="{23026ADC-D3FB-46BB-BCF5-10904E9AE070}"/>
              </a:ext>
            </a:extLst>
          </p:cNvPr>
          <p:cNvSpPr/>
          <p:nvPr/>
        </p:nvSpPr>
        <p:spPr>
          <a:xfrm>
            <a:off x="5505443" y="2577259"/>
            <a:ext cx="552453" cy="1545460"/>
          </a:xfrm>
          <a:prstGeom prst="downArrow">
            <a:avLst/>
          </a:prstGeom>
          <a:solidFill>
            <a:schemeClr val="accent5">
              <a:lumMod val="20000"/>
              <a:lumOff val="80000"/>
            </a:schemeClr>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3DB6139-4C5D-43C4-AA7A-96316FDA31B1}"/>
              </a:ext>
            </a:extLst>
          </p:cNvPr>
          <p:cNvSpPr txBox="1"/>
          <p:nvPr/>
        </p:nvSpPr>
        <p:spPr>
          <a:xfrm>
            <a:off x="3428990" y="4130638"/>
            <a:ext cx="4705358" cy="646331"/>
          </a:xfrm>
          <a:prstGeom prst="rect">
            <a:avLst/>
          </a:prstGeom>
          <a:solidFill>
            <a:schemeClr val="accent5">
              <a:lumMod val="20000"/>
              <a:lumOff val="80000"/>
            </a:schemeClr>
          </a:solidFill>
          <a:ln>
            <a:solidFill>
              <a:schemeClr val="tx1"/>
            </a:solidFill>
          </a:ln>
        </p:spPr>
        <p:txBody>
          <a:bodyPr wrap="square" rtlCol="0">
            <a:spAutoFit/>
          </a:bodyPr>
          <a:lstStyle/>
          <a:p>
            <a:r>
              <a:rPr lang="en-US" sz="3600" dirty="0">
                <a:latin typeface="Lato"/>
              </a:rPr>
              <a:t>Post them in the chat!</a:t>
            </a:r>
          </a:p>
        </p:txBody>
      </p:sp>
    </p:spTree>
    <p:extLst>
      <p:ext uri="{BB962C8B-B14F-4D97-AF65-F5344CB8AC3E}">
        <p14:creationId xmlns:p14="http://schemas.microsoft.com/office/powerpoint/2010/main" val="2895812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D3EF81E-38FF-4486-AB07-CC91CBF41356}"/>
              </a:ext>
            </a:extLst>
          </p:cNvPr>
          <p:cNvSpPr txBox="1"/>
          <p:nvPr/>
        </p:nvSpPr>
        <p:spPr>
          <a:xfrm>
            <a:off x="2133787" y="-49303"/>
            <a:ext cx="8238347" cy="523220"/>
          </a:xfrm>
          <a:prstGeom prst="rect">
            <a:avLst/>
          </a:prstGeom>
          <a:noFill/>
        </p:spPr>
        <p:txBody>
          <a:bodyPr wrap="square" rtlCol="0">
            <a:spAutoFit/>
          </a:bodyPr>
          <a:lstStyle/>
          <a:p>
            <a:r>
              <a:rPr lang="en-US" sz="2800" dirty="0">
                <a:latin typeface="Lato"/>
              </a:rPr>
              <a:t>Conservation Prioritization: Where and how to act?</a:t>
            </a:r>
          </a:p>
        </p:txBody>
      </p:sp>
      <p:cxnSp>
        <p:nvCxnSpPr>
          <p:cNvPr id="20" name="Straight Connector 19">
            <a:extLst>
              <a:ext uri="{FF2B5EF4-FFF2-40B4-BE49-F238E27FC236}">
                <a16:creationId xmlns:a16="http://schemas.microsoft.com/office/drawing/2014/main" id="{DD26FB26-DB61-48FC-B1CE-F93F553AB27B}"/>
              </a:ext>
            </a:extLst>
          </p:cNvPr>
          <p:cNvCxnSpPr>
            <a:cxnSpLocks/>
          </p:cNvCxnSpPr>
          <p:nvPr/>
        </p:nvCxnSpPr>
        <p:spPr>
          <a:xfrm>
            <a:off x="0" y="523222"/>
            <a:ext cx="12192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Graphic 9" descr="Water">
            <a:extLst>
              <a:ext uri="{FF2B5EF4-FFF2-40B4-BE49-F238E27FC236}">
                <a16:creationId xmlns:a16="http://schemas.microsoft.com/office/drawing/2014/main" id="{939E52ED-31A7-48BA-8AD1-5A31F47D6A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914400" cy="914400"/>
          </a:xfrm>
          <a:prstGeom prst="rect">
            <a:avLst/>
          </a:prstGeom>
        </p:spPr>
      </p:pic>
      <p:pic>
        <p:nvPicPr>
          <p:cNvPr id="4" name="Picture 3" descr="A close up of a map&#10;&#10;Description automatically generated">
            <a:extLst>
              <a:ext uri="{FF2B5EF4-FFF2-40B4-BE49-F238E27FC236}">
                <a16:creationId xmlns:a16="http://schemas.microsoft.com/office/drawing/2014/main" id="{679DCA5D-89CE-4581-9A2D-6E9A4A34A1E4}"/>
              </a:ext>
            </a:extLst>
          </p:cNvPr>
          <p:cNvPicPr>
            <a:picLocks noChangeAspect="1"/>
          </p:cNvPicPr>
          <p:nvPr/>
        </p:nvPicPr>
        <p:blipFill rotWithShape="1">
          <a:blip r:embed="rId5">
            <a:extLst>
              <a:ext uri="{28A0092B-C50C-407E-A947-70E740481C1C}">
                <a14:useLocalDpi xmlns:a14="http://schemas.microsoft.com/office/drawing/2010/main" val="0"/>
              </a:ext>
            </a:extLst>
          </a:blip>
          <a:srcRect t="13225" r="940" b="7714"/>
          <a:stretch/>
        </p:blipFill>
        <p:spPr>
          <a:xfrm>
            <a:off x="3278154" y="3429000"/>
            <a:ext cx="5065746" cy="3124199"/>
          </a:xfrm>
          <a:prstGeom prst="rect">
            <a:avLst/>
          </a:prstGeom>
        </p:spPr>
      </p:pic>
      <p:sp>
        <p:nvSpPr>
          <p:cNvPr id="7" name="TextBox 6">
            <a:extLst>
              <a:ext uri="{FF2B5EF4-FFF2-40B4-BE49-F238E27FC236}">
                <a16:creationId xmlns:a16="http://schemas.microsoft.com/office/drawing/2014/main" id="{1D3DAC4C-E66F-4923-9406-B52BDF3B2820}"/>
              </a:ext>
            </a:extLst>
          </p:cNvPr>
          <p:cNvSpPr txBox="1"/>
          <p:nvPr/>
        </p:nvSpPr>
        <p:spPr>
          <a:xfrm>
            <a:off x="1089004" y="1286815"/>
            <a:ext cx="10072689" cy="1569660"/>
          </a:xfrm>
          <a:prstGeom prst="rect">
            <a:avLst/>
          </a:prstGeom>
          <a:solidFill>
            <a:schemeClr val="bg1">
              <a:lumMod val="95000"/>
            </a:schemeClr>
          </a:solidFill>
          <a:ln>
            <a:solidFill>
              <a:schemeClr val="tx1"/>
            </a:solidFill>
          </a:ln>
        </p:spPr>
        <p:txBody>
          <a:bodyPr wrap="square" rtlCol="0">
            <a:spAutoFit/>
          </a:bodyPr>
          <a:lstStyle/>
          <a:p>
            <a:r>
              <a:rPr lang="en-US" sz="2400" dirty="0">
                <a:latin typeface="Lato"/>
              </a:rPr>
              <a:t>Decision makers/resource managers (you!) might face the difficult challenge of deciding </a:t>
            </a:r>
            <a:r>
              <a:rPr lang="en-US" sz="2400" u="sng" dirty="0">
                <a:latin typeface="Lato"/>
              </a:rPr>
              <a:t>where to </a:t>
            </a:r>
            <a:r>
              <a:rPr lang="en-US" sz="2400" dirty="0">
                <a:latin typeface="Lato"/>
              </a:rPr>
              <a:t>allocate increasingly scarce resources for both human and environmental needs under increasingly challenging and uncertain future sociopolitical and environmental climates (</a:t>
            </a:r>
            <a:r>
              <a:rPr lang="en-US" sz="2400" u="sng" dirty="0">
                <a:latin typeface="Lato"/>
              </a:rPr>
              <a:t>how to</a:t>
            </a:r>
            <a:r>
              <a:rPr lang="en-US" sz="2400" dirty="0">
                <a:latin typeface="Lato"/>
              </a:rPr>
              <a:t>)</a:t>
            </a:r>
          </a:p>
        </p:txBody>
      </p:sp>
      <p:pic>
        <p:nvPicPr>
          <p:cNvPr id="12" name="Graphic 11" descr="Question Mark">
            <a:extLst>
              <a:ext uri="{FF2B5EF4-FFF2-40B4-BE49-F238E27FC236}">
                <a16:creationId xmlns:a16="http://schemas.microsoft.com/office/drawing/2014/main" id="{CBE77EA1-B5C4-4A18-B651-56DB31A17F2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53655" y="3807291"/>
            <a:ext cx="323849" cy="323849"/>
          </a:xfrm>
          <a:prstGeom prst="rect">
            <a:avLst/>
          </a:prstGeom>
        </p:spPr>
      </p:pic>
      <p:pic>
        <p:nvPicPr>
          <p:cNvPr id="13" name="Graphic 12" descr="Question Mark">
            <a:extLst>
              <a:ext uri="{FF2B5EF4-FFF2-40B4-BE49-F238E27FC236}">
                <a16:creationId xmlns:a16="http://schemas.microsoft.com/office/drawing/2014/main" id="{FF1E16FA-AC66-407F-B7B4-8D841411245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83226" y="4505324"/>
            <a:ext cx="323849" cy="323849"/>
          </a:xfrm>
          <a:prstGeom prst="rect">
            <a:avLst/>
          </a:prstGeom>
        </p:spPr>
      </p:pic>
      <p:pic>
        <p:nvPicPr>
          <p:cNvPr id="14" name="Graphic 13" descr="Question Mark">
            <a:extLst>
              <a:ext uri="{FF2B5EF4-FFF2-40B4-BE49-F238E27FC236}">
                <a16:creationId xmlns:a16="http://schemas.microsoft.com/office/drawing/2014/main" id="{51215265-7733-4CC7-B3A8-4347D6A3FB6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125349" y="5324474"/>
            <a:ext cx="323849" cy="323849"/>
          </a:xfrm>
          <a:prstGeom prst="rect">
            <a:avLst/>
          </a:prstGeom>
        </p:spPr>
      </p:pic>
      <p:pic>
        <p:nvPicPr>
          <p:cNvPr id="19" name="Graphic 18" descr="Question Mark">
            <a:extLst>
              <a:ext uri="{FF2B5EF4-FFF2-40B4-BE49-F238E27FC236}">
                <a16:creationId xmlns:a16="http://schemas.microsoft.com/office/drawing/2014/main" id="{01624F8A-724E-4537-8C5D-326A1C37024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95998" y="3942040"/>
            <a:ext cx="323849" cy="323849"/>
          </a:xfrm>
          <a:prstGeom prst="rect">
            <a:avLst/>
          </a:prstGeom>
        </p:spPr>
      </p:pic>
      <p:pic>
        <p:nvPicPr>
          <p:cNvPr id="23" name="Graphic 22" descr="Question Mark">
            <a:extLst>
              <a:ext uri="{FF2B5EF4-FFF2-40B4-BE49-F238E27FC236}">
                <a16:creationId xmlns:a16="http://schemas.microsoft.com/office/drawing/2014/main" id="{30E63275-C25C-41F3-B7D6-71B9B7D360B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35338" y="4797979"/>
            <a:ext cx="323849" cy="323849"/>
          </a:xfrm>
          <a:prstGeom prst="rect">
            <a:avLst/>
          </a:prstGeom>
        </p:spPr>
      </p:pic>
      <p:pic>
        <p:nvPicPr>
          <p:cNvPr id="25" name="Graphic 24" descr="Question Mark">
            <a:extLst>
              <a:ext uri="{FF2B5EF4-FFF2-40B4-BE49-F238E27FC236}">
                <a16:creationId xmlns:a16="http://schemas.microsoft.com/office/drawing/2014/main" id="{AF4DAB1D-E9F6-48C1-9735-78A55A03FDB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336961" y="4792380"/>
            <a:ext cx="323849" cy="323849"/>
          </a:xfrm>
          <a:prstGeom prst="rect">
            <a:avLst/>
          </a:prstGeom>
        </p:spPr>
      </p:pic>
      <p:pic>
        <p:nvPicPr>
          <p:cNvPr id="27" name="Graphic 26" descr="Question Mark">
            <a:extLst>
              <a:ext uri="{FF2B5EF4-FFF2-40B4-BE49-F238E27FC236}">
                <a16:creationId xmlns:a16="http://schemas.microsoft.com/office/drawing/2014/main" id="{2703ADE7-96DF-4728-AEC9-FEAE3D81C72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72638" y="3951565"/>
            <a:ext cx="323849" cy="323849"/>
          </a:xfrm>
          <a:prstGeom prst="rect">
            <a:avLst/>
          </a:prstGeom>
        </p:spPr>
      </p:pic>
      <p:pic>
        <p:nvPicPr>
          <p:cNvPr id="29" name="Graphic 28" descr="Question Mark">
            <a:extLst>
              <a:ext uri="{FF2B5EF4-FFF2-40B4-BE49-F238E27FC236}">
                <a16:creationId xmlns:a16="http://schemas.microsoft.com/office/drawing/2014/main" id="{C84B54F5-007C-4E81-9032-A986F834CE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63300" y="4792381"/>
            <a:ext cx="323849" cy="323849"/>
          </a:xfrm>
          <a:prstGeom prst="rect">
            <a:avLst/>
          </a:prstGeom>
        </p:spPr>
      </p:pic>
      <p:pic>
        <p:nvPicPr>
          <p:cNvPr id="31" name="Graphic 30" descr="Question Mark">
            <a:extLst>
              <a:ext uri="{FF2B5EF4-FFF2-40B4-BE49-F238E27FC236}">
                <a16:creationId xmlns:a16="http://schemas.microsoft.com/office/drawing/2014/main" id="{7CC01F15-C3B5-4884-95A7-5D089435F40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53410" y="3638549"/>
            <a:ext cx="323849" cy="323849"/>
          </a:xfrm>
          <a:prstGeom prst="rect">
            <a:avLst/>
          </a:prstGeom>
        </p:spPr>
      </p:pic>
      <p:pic>
        <p:nvPicPr>
          <p:cNvPr id="33" name="Graphic 32" descr="Question Mark">
            <a:extLst>
              <a:ext uri="{FF2B5EF4-FFF2-40B4-BE49-F238E27FC236}">
                <a16:creationId xmlns:a16="http://schemas.microsoft.com/office/drawing/2014/main" id="{4ADC2984-261B-454B-9669-1F32FD392AC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33107" y="4123011"/>
            <a:ext cx="323849" cy="323849"/>
          </a:xfrm>
          <a:prstGeom prst="rect">
            <a:avLst/>
          </a:prstGeom>
        </p:spPr>
      </p:pic>
      <p:pic>
        <p:nvPicPr>
          <p:cNvPr id="35" name="Graphic 34" descr="Question Mark">
            <a:extLst>
              <a:ext uri="{FF2B5EF4-FFF2-40B4-BE49-F238E27FC236}">
                <a16:creationId xmlns:a16="http://schemas.microsoft.com/office/drawing/2014/main" id="{C077E3F6-318A-48A9-8466-D041E1567E5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53858" y="3721566"/>
            <a:ext cx="323849" cy="323849"/>
          </a:xfrm>
          <a:prstGeom prst="rect">
            <a:avLst/>
          </a:prstGeom>
        </p:spPr>
      </p:pic>
      <p:pic>
        <p:nvPicPr>
          <p:cNvPr id="37" name="Graphic 36" descr="Question Mark">
            <a:extLst>
              <a:ext uri="{FF2B5EF4-FFF2-40B4-BE49-F238E27FC236}">
                <a16:creationId xmlns:a16="http://schemas.microsoft.com/office/drawing/2014/main" id="{EC8F1192-5298-47DD-9697-E8A3B9ACC0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84476" y="4265889"/>
            <a:ext cx="323849" cy="323849"/>
          </a:xfrm>
          <a:prstGeom prst="rect">
            <a:avLst/>
          </a:prstGeom>
        </p:spPr>
      </p:pic>
      <p:pic>
        <p:nvPicPr>
          <p:cNvPr id="39" name="Graphic 38" descr="Question Mark">
            <a:extLst>
              <a:ext uri="{FF2B5EF4-FFF2-40B4-BE49-F238E27FC236}">
                <a16:creationId xmlns:a16="http://schemas.microsoft.com/office/drawing/2014/main" id="{424F0C96-95E2-4E04-B830-3C4F9855161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19949" y="3977429"/>
            <a:ext cx="323849" cy="323849"/>
          </a:xfrm>
          <a:prstGeom prst="rect">
            <a:avLst/>
          </a:prstGeom>
        </p:spPr>
      </p:pic>
      <p:pic>
        <p:nvPicPr>
          <p:cNvPr id="41" name="Graphic 40" descr="Question Mark">
            <a:extLst>
              <a:ext uri="{FF2B5EF4-FFF2-40B4-BE49-F238E27FC236}">
                <a16:creationId xmlns:a16="http://schemas.microsoft.com/office/drawing/2014/main" id="{9AF6D9C4-AA31-4E7E-B658-24C27870A8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9488" y="4667250"/>
            <a:ext cx="323849" cy="323849"/>
          </a:xfrm>
          <a:prstGeom prst="rect">
            <a:avLst/>
          </a:prstGeom>
        </p:spPr>
      </p:pic>
      <p:pic>
        <p:nvPicPr>
          <p:cNvPr id="43" name="Graphic 42" descr="Question Mark">
            <a:extLst>
              <a:ext uri="{FF2B5EF4-FFF2-40B4-BE49-F238E27FC236}">
                <a16:creationId xmlns:a16="http://schemas.microsoft.com/office/drawing/2014/main" id="{798D1F03-B30E-4BDA-806B-7EA1853DBCF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91037" y="3580789"/>
            <a:ext cx="323849" cy="323849"/>
          </a:xfrm>
          <a:prstGeom prst="rect">
            <a:avLst/>
          </a:prstGeom>
        </p:spPr>
      </p:pic>
      <p:pic>
        <p:nvPicPr>
          <p:cNvPr id="45" name="Graphic 44" descr="Question Mark">
            <a:extLst>
              <a:ext uri="{FF2B5EF4-FFF2-40B4-BE49-F238E27FC236}">
                <a16:creationId xmlns:a16="http://schemas.microsoft.com/office/drawing/2014/main" id="{6F1AD362-2EA6-4163-9BB5-42E6B78A13F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31857" y="4384904"/>
            <a:ext cx="323849" cy="323849"/>
          </a:xfrm>
          <a:prstGeom prst="rect">
            <a:avLst/>
          </a:prstGeom>
        </p:spPr>
      </p:pic>
    </p:spTree>
    <p:extLst>
      <p:ext uri="{BB962C8B-B14F-4D97-AF65-F5344CB8AC3E}">
        <p14:creationId xmlns:p14="http://schemas.microsoft.com/office/powerpoint/2010/main" val="2461143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D3EF81E-38FF-4486-AB07-CC91CBF41356}"/>
              </a:ext>
            </a:extLst>
          </p:cNvPr>
          <p:cNvSpPr txBox="1"/>
          <p:nvPr/>
        </p:nvSpPr>
        <p:spPr>
          <a:xfrm>
            <a:off x="4667534" y="-8064"/>
            <a:ext cx="2228270" cy="523220"/>
          </a:xfrm>
          <a:prstGeom prst="rect">
            <a:avLst/>
          </a:prstGeom>
          <a:noFill/>
        </p:spPr>
        <p:txBody>
          <a:bodyPr wrap="square" rtlCol="0">
            <a:spAutoFit/>
          </a:bodyPr>
          <a:lstStyle/>
          <a:p>
            <a:r>
              <a:rPr lang="en-US" sz="2800" dirty="0">
                <a:latin typeface="Lato"/>
              </a:rPr>
              <a:t>Question 2:</a:t>
            </a:r>
          </a:p>
        </p:txBody>
      </p:sp>
      <p:cxnSp>
        <p:nvCxnSpPr>
          <p:cNvPr id="20" name="Straight Connector 19">
            <a:extLst>
              <a:ext uri="{FF2B5EF4-FFF2-40B4-BE49-F238E27FC236}">
                <a16:creationId xmlns:a16="http://schemas.microsoft.com/office/drawing/2014/main" id="{DD26FB26-DB61-48FC-B1CE-F93F553AB27B}"/>
              </a:ext>
            </a:extLst>
          </p:cNvPr>
          <p:cNvCxnSpPr>
            <a:cxnSpLocks/>
          </p:cNvCxnSpPr>
          <p:nvPr/>
        </p:nvCxnSpPr>
        <p:spPr>
          <a:xfrm>
            <a:off x="0" y="523222"/>
            <a:ext cx="12192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Graphic 9" descr="Water">
            <a:extLst>
              <a:ext uri="{FF2B5EF4-FFF2-40B4-BE49-F238E27FC236}">
                <a16:creationId xmlns:a16="http://schemas.microsoft.com/office/drawing/2014/main" id="{939E52ED-31A7-48BA-8AD1-5A31F47D6A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914400" cy="914400"/>
          </a:xfrm>
          <a:prstGeom prst="rect">
            <a:avLst/>
          </a:prstGeom>
        </p:spPr>
      </p:pic>
      <p:sp>
        <p:nvSpPr>
          <p:cNvPr id="3" name="TextBox 2">
            <a:extLst>
              <a:ext uri="{FF2B5EF4-FFF2-40B4-BE49-F238E27FC236}">
                <a16:creationId xmlns:a16="http://schemas.microsoft.com/office/drawing/2014/main" id="{B390B358-8131-41D2-B58E-7A91AD1B25CE}"/>
              </a:ext>
            </a:extLst>
          </p:cNvPr>
          <p:cNvSpPr txBox="1"/>
          <p:nvPr/>
        </p:nvSpPr>
        <p:spPr>
          <a:xfrm>
            <a:off x="1276347" y="1376930"/>
            <a:ext cx="9639300" cy="1754326"/>
          </a:xfrm>
          <a:prstGeom prst="rect">
            <a:avLst/>
          </a:prstGeom>
          <a:solidFill>
            <a:schemeClr val="bg1">
              <a:lumMod val="95000"/>
            </a:schemeClr>
          </a:solidFill>
          <a:ln>
            <a:solidFill>
              <a:schemeClr val="tx1"/>
            </a:solidFill>
          </a:ln>
        </p:spPr>
        <p:txBody>
          <a:bodyPr wrap="square" rtlCol="0">
            <a:spAutoFit/>
          </a:bodyPr>
          <a:lstStyle/>
          <a:p>
            <a:r>
              <a:rPr lang="en-US" sz="3600" dirty="0">
                <a:latin typeface="Lato"/>
              </a:rPr>
              <a:t>What are some difficult resource allocation problems or tradeoffs that currently face or study, or anticipate in the future?</a:t>
            </a:r>
          </a:p>
        </p:txBody>
      </p:sp>
      <p:sp>
        <p:nvSpPr>
          <p:cNvPr id="2" name="Arrow: Down 1">
            <a:extLst>
              <a:ext uri="{FF2B5EF4-FFF2-40B4-BE49-F238E27FC236}">
                <a16:creationId xmlns:a16="http://schemas.microsoft.com/office/drawing/2014/main" id="{23026ADC-D3FB-46BB-BCF5-10904E9AE070}"/>
              </a:ext>
            </a:extLst>
          </p:cNvPr>
          <p:cNvSpPr/>
          <p:nvPr/>
        </p:nvSpPr>
        <p:spPr>
          <a:xfrm>
            <a:off x="5505442" y="3131256"/>
            <a:ext cx="552453" cy="1545460"/>
          </a:xfrm>
          <a:prstGeom prst="downArrow">
            <a:avLst/>
          </a:prstGeom>
          <a:solidFill>
            <a:schemeClr val="accent5">
              <a:lumMod val="20000"/>
              <a:lumOff val="80000"/>
            </a:schemeClr>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3DB6139-4C5D-43C4-AA7A-96316FDA31B1}"/>
              </a:ext>
            </a:extLst>
          </p:cNvPr>
          <p:cNvSpPr txBox="1"/>
          <p:nvPr/>
        </p:nvSpPr>
        <p:spPr>
          <a:xfrm>
            <a:off x="3428989" y="4676716"/>
            <a:ext cx="4705358" cy="646331"/>
          </a:xfrm>
          <a:prstGeom prst="rect">
            <a:avLst/>
          </a:prstGeom>
          <a:solidFill>
            <a:schemeClr val="accent5">
              <a:lumMod val="20000"/>
              <a:lumOff val="80000"/>
            </a:schemeClr>
          </a:solidFill>
          <a:ln>
            <a:solidFill>
              <a:schemeClr val="tx1"/>
            </a:solidFill>
          </a:ln>
        </p:spPr>
        <p:txBody>
          <a:bodyPr wrap="square" rtlCol="0">
            <a:spAutoFit/>
          </a:bodyPr>
          <a:lstStyle/>
          <a:p>
            <a:r>
              <a:rPr lang="en-US" sz="3600" dirty="0">
                <a:latin typeface="Lato"/>
              </a:rPr>
              <a:t>Post them in the chat!</a:t>
            </a:r>
          </a:p>
        </p:txBody>
      </p:sp>
    </p:spTree>
    <p:extLst>
      <p:ext uri="{BB962C8B-B14F-4D97-AF65-F5344CB8AC3E}">
        <p14:creationId xmlns:p14="http://schemas.microsoft.com/office/powerpoint/2010/main" val="3125373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D3EF81E-38FF-4486-AB07-CC91CBF41356}"/>
              </a:ext>
            </a:extLst>
          </p:cNvPr>
          <p:cNvSpPr txBox="1"/>
          <p:nvPr/>
        </p:nvSpPr>
        <p:spPr>
          <a:xfrm>
            <a:off x="4212265" y="-66020"/>
            <a:ext cx="3767470" cy="523220"/>
          </a:xfrm>
          <a:prstGeom prst="rect">
            <a:avLst/>
          </a:prstGeom>
          <a:noFill/>
        </p:spPr>
        <p:txBody>
          <a:bodyPr wrap="square" rtlCol="0">
            <a:spAutoFit/>
          </a:bodyPr>
          <a:lstStyle/>
          <a:p>
            <a:r>
              <a:rPr lang="en-US" sz="2800" dirty="0">
                <a:latin typeface="Lato"/>
              </a:rPr>
              <a:t>Conservation Planning</a:t>
            </a:r>
          </a:p>
        </p:txBody>
      </p:sp>
      <p:cxnSp>
        <p:nvCxnSpPr>
          <p:cNvPr id="20" name="Straight Connector 19">
            <a:extLst>
              <a:ext uri="{FF2B5EF4-FFF2-40B4-BE49-F238E27FC236}">
                <a16:creationId xmlns:a16="http://schemas.microsoft.com/office/drawing/2014/main" id="{DD26FB26-DB61-48FC-B1CE-F93F553AB27B}"/>
              </a:ext>
            </a:extLst>
          </p:cNvPr>
          <p:cNvCxnSpPr>
            <a:cxnSpLocks/>
          </p:cNvCxnSpPr>
          <p:nvPr/>
        </p:nvCxnSpPr>
        <p:spPr>
          <a:xfrm>
            <a:off x="0" y="523222"/>
            <a:ext cx="12192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Graphic 9" descr="Water">
            <a:extLst>
              <a:ext uri="{FF2B5EF4-FFF2-40B4-BE49-F238E27FC236}">
                <a16:creationId xmlns:a16="http://schemas.microsoft.com/office/drawing/2014/main" id="{939E52ED-31A7-48BA-8AD1-5A31F47D6A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914400" cy="914400"/>
          </a:xfrm>
          <a:prstGeom prst="rect">
            <a:avLst/>
          </a:prstGeom>
        </p:spPr>
      </p:pic>
      <p:grpSp>
        <p:nvGrpSpPr>
          <p:cNvPr id="36" name="Group 35">
            <a:extLst>
              <a:ext uri="{FF2B5EF4-FFF2-40B4-BE49-F238E27FC236}">
                <a16:creationId xmlns:a16="http://schemas.microsoft.com/office/drawing/2014/main" id="{11D21845-F13A-4A91-8219-9859E7C67A3E}"/>
              </a:ext>
            </a:extLst>
          </p:cNvPr>
          <p:cNvGrpSpPr/>
          <p:nvPr/>
        </p:nvGrpSpPr>
        <p:grpSpPr>
          <a:xfrm>
            <a:off x="645807" y="987714"/>
            <a:ext cx="10419672" cy="3018681"/>
            <a:chOff x="-129749" y="921790"/>
            <a:chExt cx="10419672" cy="3018681"/>
          </a:xfrm>
        </p:grpSpPr>
        <p:sp>
          <p:nvSpPr>
            <p:cNvPr id="4" name="TextBox 3">
              <a:extLst>
                <a:ext uri="{FF2B5EF4-FFF2-40B4-BE49-F238E27FC236}">
                  <a16:creationId xmlns:a16="http://schemas.microsoft.com/office/drawing/2014/main" id="{CB1C1631-8D2B-4ABC-A807-B577CFD068C5}"/>
                </a:ext>
              </a:extLst>
            </p:cNvPr>
            <p:cNvSpPr txBox="1"/>
            <p:nvPr/>
          </p:nvSpPr>
          <p:spPr>
            <a:xfrm>
              <a:off x="2203198" y="1693702"/>
              <a:ext cx="8086725" cy="2246769"/>
            </a:xfrm>
            <a:prstGeom prst="rect">
              <a:avLst/>
            </a:prstGeom>
            <a:solidFill>
              <a:schemeClr val="accent5">
                <a:lumMod val="20000"/>
                <a:lumOff val="80000"/>
              </a:schemeClr>
            </a:solidFill>
          </p:spPr>
          <p:txBody>
            <a:bodyPr wrap="square" rtlCol="0">
              <a:spAutoFit/>
            </a:bodyPr>
            <a:lstStyle/>
            <a:p>
              <a:pPr marL="285750" indent="-285750">
                <a:buFont typeface="Arial" panose="020B0604020202020204" pitchFamily="34" charset="0"/>
                <a:buChar char="•"/>
              </a:pPr>
              <a:r>
                <a:rPr lang="en-US" sz="2000" dirty="0">
                  <a:latin typeface="Lato"/>
                </a:rPr>
                <a:t>Scoping and costing the planning process</a:t>
              </a:r>
            </a:p>
            <a:p>
              <a:pPr marL="285750" indent="-285750">
                <a:buFont typeface="Arial" panose="020B0604020202020204" pitchFamily="34" charset="0"/>
                <a:buChar char="•"/>
              </a:pPr>
              <a:r>
                <a:rPr lang="en-US" sz="2000" dirty="0">
                  <a:latin typeface="Lato"/>
                </a:rPr>
                <a:t>Identifying and involving stakeholders</a:t>
              </a:r>
            </a:p>
            <a:p>
              <a:pPr marL="285750" indent="-285750">
                <a:buFont typeface="Arial" panose="020B0604020202020204" pitchFamily="34" charset="0"/>
                <a:buChar char="•"/>
              </a:pPr>
              <a:r>
                <a:rPr lang="en-US" sz="2000" dirty="0">
                  <a:latin typeface="Lato"/>
                </a:rPr>
                <a:t>Describing the context for the conservation initiative</a:t>
              </a:r>
            </a:p>
            <a:p>
              <a:pPr marL="285750" indent="-285750">
                <a:buFont typeface="Arial" panose="020B0604020202020204" pitchFamily="34" charset="0"/>
                <a:buChar char="•"/>
              </a:pPr>
              <a:r>
                <a:rPr lang="en-US" sz="2000" dirty="0">
                  <a:latin typeface="Lato"/>
                </a:rPr>
                <a:t>Identifying conservation goals</a:t>
              </a:r>
            </a:p>
            <a:p>
              <a:pPr marL="285750" indent="-285750">
                <a:buFont typeface="Arial" panose="020B0604020202020204" pitchFamily="34" charset="0"/>
                <a:buChar char="•"/>
              </a:pPr>
              <a:r>
                <a:rPr lang="en-US" sz="2000" dirty="0">
                  <a:latin typeface="Lato"/>
                </a:rPr>
                <a:t>Collecting data </a:t>
              </a:r>
            </a:p>
            <a:p>
              <a:pPr marL="285750" indent="-285750">
                <a:buFont typeface="Arial" panose="020B0604020202020204" pitchFamily="34" charset="0"/>
                <a:buChar char="•"/>
              </a:pPr>
              <a:r>
                <a:rPr lang="en-US" sz="2000" dirty="0">
                  <a:latin typeface="Lato"/>
                </a:rPr>
                <a:t>Identify priority conservation areas</a:t>
              </a:r>
            </a:p>
            <a:p>
              <a:pPr marL="285750" indent="-285750">
                <a:buFont typeface="Arial" panose="020B0604020202020204" pitchFamily="34" charset="0"/>
                <a:buChar char="•"/>
              </a:pPr>
              <a:r>
                <a:rPr lang="en-US" sz="2000" dirty="0">
                  <a:latin typeface="Lato"/>
                </a:rPr>
                <a:t>Setting conservation objectives</a:t>
              </a:r>
            </a:p>
          </p:txBody>
        </p:sp>
        <p:sp>
          <p:nvSpPr>
            <p:cNvPr id="14" name="TextBox 13">
              <a:extLst>
                <a:ext uri="{FF2B5EF4-FFF2-40B4-BE49-F238E27FC236}">
                  <a16:creationId xmlns:a16="http://schemas.microsoft.com/office/drawing/2014/main" id="{0715911D-B085-4239-9B31-AE2C66930BFF}"/>
                </a:ext>
              </a:extLst>
            </p:cNvPr>
            <p:cNvSpPr txBox="1"/>
            <p:nvPr/>
          </p:nvSpPr>
          <p:spPr>
            <a:xfrm>
              <a:off x="2934065" y="921790"/>
              <a:ext cx="6624990" cy="461665"/>
            </a:xfrm>
            <a:prstGeom prst="rect">
              <a:avLst/>
            </a:prstGeom>
            <a:noFill/>
          </p:spPr>
          <p:txBody>
            <a:bodyPr wrap="square" rtlCol="0">
              <a:spAutoFit/>
            </a:bodyPr>
            <a:lstStyle/>
            <a:p>
              <a:r>
                <a:rPr lang="en-US" sz="2400" dirty="0">
                  <a:latin typeface="Lato"/>
                </a:rPr>
                <a:t>Conservation Prioritization Stages</a:t>
              </a:r>
            </a:p>
          </p:txBody>
        </p:sp>
        <p:sp>
          <p:nvSpPr>
            <p:cNvPr id="25" name="Left Bracket 24">
              <a:extLst>
                <a:ext uri="{FF2B5EF4-FFF2-40B4-BE49-F238E27FC236}">
                  <a16:creationId xmlns:a16="http://schemas.microsoft.com/office/drawing/2014/main" id="{C5B9368E-0EB1-49BE-A7AB-C26979EE56BA}"/>
                </a:ext>
              </a:extLst>
            </p:cNvPr>
            <p:cNvSpPr/>
            <p:nvPr/>
          </p:nvSpPr>
          <p:spPr>
            <a:xfrm>
              <a:off x="1959958" y="1693706"/>
              <a:ext cx="45719" cy="2155141"/>
            </a:xfrm>
            <a:prstGeom prst="leftBracket">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a:extLst>
                <a:ext uri="{FF2B5EF4-FFF2-40B4-BE49-F238E27FC236}">
                  <a16:creationId xmlns:a16="http://schemas.microsoft.com/office/drawing/2014/main" id="{065E99C2-1B6D-4D9E-8F4F-75570A03D14E}"/>
                </a:ext>
              </a:extLst>
            </p:cNvPr>
            <p:cNvSpPr txBox="1"/>
            <p:nvPr/>
          </p:nvSpPr>
          <p:spPr>
            <a:xfrm>
              <a:off x="-129749" y="2263444"/>
              <a:ext cx="1852560" cy="1015663"/>
            </a:xfrm>
            <a:prstGeom prst="rect">
              <a:avLst/>
            </a:prstGeom>
            <a:solidFill>
              <a:schemeClr val="accent5">
                <a:lumMod val="20000"/>
                <a:lumOff val="80000"/>
              </a:schemeClr>
            </a:solidFill>
          </p:spPr>
          <p:txBody>
            <a:bodyPr wrap="square" rtlCol="0">
              <a:spAutoFit/>
            </a:bodyPr>
            <a:lstStyle/>
            <a:p>
              <a:pPr algn="ctr"/>
              <a:r>
                <a:rPr lang="en-US" sz="2000" dirty="0">
                  <a:latin typeface="Lato"/>
                </a:rPr>
                <a:t>Research &amp; Assessment Phase</a:t>
              </a:r>
            </a:p>
          </p:txBody>
        </p:sp>
        <p:cxnSp>
          <p:nvCxnSpPr>
            <p:cNvPr id="29" name="Straight Connector 28">
              <a:extLst>
                <a:ext uri="{FF2B5EF4-FFF2-40B4-BE49-F238E27FC236}">
                  <a16:creationId xmlns:a16="http://schemas.microsoft.com/office/drawing/2014/main" id="{80ABBB74-B8FF-48E6-BEE0-C9F1565370D9}"/>
                </a:ext>
              </a:extLst>
            </p:cNvPr>
            <p:cNvCxnSpPr>
              <a:cxnSpLocks/>
              <a:stCxn id="25" idx="1"/>
              <a:endCxn id="26" idx="3"/>
            </p:cNvCxnSpPr>
            <p:nvPr/>
          </p:nvCxnSpPr>
          <p:spPr>
            <a:xfrm flipH="1" flipV="1">
              <a:off x="1722811" y="2771276"/>
              <a:ext cx="237147" cy="1"/>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E28DE6E1-3DB0-4142-8695-083F6070925F}"/>
              </a:ext>
            </a:extLst>
          </p:cNvPr>
          <p:cNvGrpSpPr/>
          <p:nvPr/>
        </p:nvGrpSpPr>
        <p:grpSpPr>
          <a:xfrm>
            <a:off x="496418" y="4476091"/>
            <a:ext cx="10569061" cy="714085"/>
            <a:chOff x="-279138" y="3952875"/>
            <a:chExt cx="10569061" cy="714085"/>
          </a:xfrm>
        </p:grpSpPr>
        <p:sp>
          <p:nvSpPr>
            <p:cNvPr id="13" name="TextBox 12">
              <a:extLst>
                <a:ext uri="{FF2B5EF4-FFF2-40B4-BE49-F238E27FC236}">
                  <a16:creationId xmlns:a16="http://schemas.microsoft.com/office/drawing/2014/main" id="{C02D04E5-2F02-40D1-A03D-12FADBF69BC9}"/>
                </a:ext>
              </a:extLst>
            </p:cNvPr>
            <p:cNvSpPr txBox="1"/>
            <p:nvPr/>
          </p:nvSpPr>
          <p:spPr>
            <a:xfrm>
              <a:off x="2203198" y="3959074"/>
              <a:ext cx="8086725" cy="707886"/>
            </a:xfrm>
            <a:prstGeom prst="rect">
              <a:avLst/>
            </a:prstGeom>
            <a:solidFill>
              <a:schemeClr val="accent6">
                <a:lumMod val="20000"/>
                <a:lumOff val="80000"/>
              </a:schemeClr>
            </a:solidFill>
          </p:spPr>
          <p:txBody>
            <a:bodyPr wrap="square" rtlCol="0">
              <a:spAutoFit/>
            </a:bodyPr>
            <a:lstStyle/>
            <a:p>
              <a:pPr marL="285750" indent="-285750">
                <a:buFont typeface="Arial" panose="020B0604020202020204" pitchFamily="34" charset="0"/>
                <a:buChar char="•"/>
              </a:pPr>
              <a:r>
                <a:rPr lang="en-US" sz="2000" dirty="0">
                  <a:latin typeface="Lato"/>
                </a:rPr>
                <a:t>Implementing conservation initiative in selected areas</a:t>
              </a:r>
            </a:p>
            <a:p>
              <a:pPr marL="285750" indent="-285750">
                <a:buFont typeface="Arial" panose="020B0604020202020204" pitchFamily="34" charset="0"/>
                <a:buChar char="•"/>
              </a:pPr>
              <a:r>
                <a:rPr lang="en-US" sz="2000" dirty="0">
                  <a:latin typeface="Lato"/>
                </a:rPr>
                <a:t>Maintain and adaptively manage conservation initiative </a:t>
              </a:r>
            </a:p>
          </p:txBody>
        </p:sp>
        <p:sp>
          <p:nvSpPr>
            <p:cNvPr id="30" name="Left Bracket 29">
              <a:extLst>
                <a:ext uri="{FF2B5EF4-FFF2-40B4-BE49-F238E27FC236}">
                  <a16:creationId xmlns:a16="http://schemas.microsoft.com/office/drawing/2014/main" id="{73631EC6-F62A-4276-A0C0-B9CA779AB264}"/>
                </a:ext>
              </a:extLst>
            </p:cNvPr>
            <p:cNvSpPr/>
            <p:nvPr/>
          </p:nvSpPr>
          <p:spPr>
            <a:xfrm>
              <a:off x="1960610" y="3952875"/>
              <a:ext cx="45719" cy="647699"/>
            </a:xfrm>
            <a:prstGeom prst="leftBracket">
              <a:avLst/>
            </a:prstGeom>
            <a:no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5AF7718A-8B1C-49DF-AC89-9B17457D3865}"/>
                </a:ext>
              </a:extLst>
            </p:cNvPr>
            <p:cNvCxnSpPr>
              <a:cxnSpLocks/>
            </p:cNvCxnSpPr>
            <p:nvPr/>
          </p:nvCxnSpPr>
          <p:spPr>
            <a:xfrm flipH="1" flipV="1">
              <a:off x="1786316" y="4276724"/>
              <a:ext cx="173642" cy="1"/>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9EC5DB63-B4B4-448F-8C66-E17D4562E9F7}"/>
                </a:ext>
              </a:extLst>
            </p:cNvPr>
            <p:cNvSpPr txBox="1"/>
            <p:nvPr/>
          </p:nvSpPr>
          <p:spPr>
            <a:xfrm>
              <a:off x="-279138" y="3953381"/>
              <a:ext cx="2095800" cy="707886"/>
            </a:xfrm>
            <a:prstGeom prst="rect">
              <a:avLst/>
            </a:prstGeom>
            <a:solidFill>
              <a:schemeClr val="accent6">
                <a:lumMod val="20000"/>
                <a:lumOff val="80000"/>
              </a:schemeClr>
            </a:solidFill>
          </p:spPr>
          <p:txBody>
            <a:bodyPr wrap="square" rtlCol="0">
              <a:spAutoFit/>
            </a:bodyPr>
            <a:lstStyle/>
            <a:p>
              <a:pPr algn="ctr"/>
              <a:r>
                <a:rPr lang="en-US" sz="2000" dirty="0">
                  <a:latin typeface="Lato"/>
                </a:rPr>
                <a:t>Implementation Phase</a:t>
              </a:r>
            </a:p>
          </p:txBody>
        </p:sp>
      </p:grpSp>
    </p:spTree>
    <p:extLst>
      <p:ext uri="{BB962C8B-B14F-4D97-AF65-F5344CB8AC3E}">
        <p14:creationId xmlns:p14="http://schemas.microsoft.com/office/powerpoint/2010/main" val="864109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D3EF81E-38FF-4486-AB07-CC91CBF41356}"/>
              </a:ext>
            </a:extLst>
          </p:cNvPr>
          <p:cNvSpPr txBox="1"/>
          <p:nvPr/>
        </p:nvSpPr>
        <p:spPr>
          <a:xfrm>
            <a:off x="2122967" y="-12834"/>
            <a:ext cx="8097358" cy="523220"/>
          </a:xfrm>
          <a:prstGeom prst="rect">
            <a:avLst/>
          </a:prstGeom>
          <a:noFill/>
        </p:spPr>
        <p:txBody>
          <a:bodyPr wrap="square" rtlCol="0">
            <a:spAutoFit/>
          </a:bodyPr>
          <a:lstStyle/>
          <a:p>
            <a:r>
              <a:rPr lang="en-US" sz="2800" dirty="0">
                <a:latin typeface="Lato"/>
              </a:rPr>
              <a:t>Conservation Planning: The Implementation Crisis</a:t>
            </a:r>
          </a:p>
        </p:txBody>
      </p:sp>
      <p:cxnSp>
        <p:nvCxnSpPr>
          <p:cNvPr id="20" name="Straight Connector 19">
            <a:extLst>
              <a:ext uri="{FF2B5EF4-FFF2-40B4-BE49-F238E27FC236}">
                <a16:creationId xmlns:a16="http://schemas.microsoft.com/office/drawing/2014/main" id="{DD26FB26-DB61-48FC-B1CE-F93F553AB27B}"/>
              </a:ext>
            </a:extLst>
          </p:cNvPr>
          <p:cNvCxnSpPr>
            <a:cxnSpLocks/>
          </p:cNvCxnSpPr>
          <p:nvPr/>
        </p:nvCxnSpPr>
        <p:spPr>
          <a:xfrm>
            <a:off x="0" y="523222"/>
            <a:ext cx="12192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Graphic 9" descr="Water">
            <a:extLst>
              <a:ext uri="{FF2B5EF4-FFF2-40B4-BE49-F238E27FC236}">
                <a16:creationId xmlns:a16="http://schemas.microsoft.com/office/drawing/2014/main" id="{939E52ED-31A7-48BA-8AD1-5A31F47D6A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914400" cy="914400"/>
          </a:xfrm>
          <a:prstGeom prst="rect">
            <a:avLst/>
          </a:prstGeom>
        </p:spPr>
      </p:pic>
      <p:grpSp>
        <p:nvGrpSpPr>
          <p:cNvPr id="39" name="Group 38">
            <a:extLst>
              <a:ext uri="{FF2B5EF4-FFF2-40B4-BE49-F238E27FC236}">
                <a16:creationId xmlns:a16="http://schemas.microsoft.com/office/drawing/2014/main" id="{E196EF1F-8718-475C-B886-697C4678AB91}"/>
              </a:ext>
            </a:extLst>
          </p:cNvPr>
          <p:cNvGrpSpPr/>
          <p:nvPr/>
        </p:nvGrpSpPr>
        <p:grpSpPr>
          <a:xfrm>
            <a:off x="1066155" y="5873273"/>
            <a:ext cx="10792468" cy="461665"/>
            <a:chOff x="876298" y="1762636"/>
            <a:chExt cx="10792468" cy="461665"/>
          </a:xfrm>
        </p:grpSpPr>
        <p:sp>
          <p:nvSpPr>
            <p:cNvPr id="40" name="TextBox 39">
              <a:extLst>
                <a:ext uri="{FF2B5EF4-FFF2-40B4-BE49-F238E27FC236}">
                  <a16:creationId xmlns:a16="http://schemas.microsoft.com/office/drawing/2014/main" id="{3A8E5877-0A8F-4F08-94E7-AEEE00766B61}"/>
                </a:ext>
              </a:extLst>
            </p:cNvPr>
            <p:cNvSpPr txBox="1"/>
            <p:nvPr/>
          </p:nvSpPr>
          <p:spPr>
            <a:xfrm>
              <a:off x="876298" y="1762636"/>
              <a:ext cx="1568281" cy="461665"/>
            </a:xfrm>
            <a:prstGeom prst="rect">
              <a:avLst/>
            </a:prstGeom>
            <a:noFill/>
          </p:spPr>
          <p:txBody>
            <a:bodyPr wrap="square" rtlCol="0">
              <a:spAutoFit/>
            </a:bodyPr>
            <a:lstStyle/>
            <a:p>
              <a:r>
                <a:rPr lang="en-US" sz="2400" dirty="0">
                  <a:latin typeface="Lato"/>
                </a:rPr>
                <a:t>Research</a:t>
              </a:r>
            </a:p>
          </p:txBody>
        </p:sp>
        <p:sp>
          <p:nvSpPr>
            <p:cNvPr id="41" name="TextBox 40">
              <a:extLst>
                <a:ext uri="{FF2B5EF4-FFF2-40B4-BE49-F238E27FC236}">
                  <a16:creationId xmlns:a16="http://schemas.microsoft.com/office/drawing/2014/main" id="{C52E8E6C-E411-40FE-9C91-A010D5BA9F01}"/>
                </a:ext>
              </a:extLst>
            </p:cNvPr>
            <p:cNvSpPr txBox="1"/>
            <p:nvPr/>
          </p:nvSpPr>
          <p:spPr>
            <a:xfrm>
              <a:off x="8809339" y="1762636"/>
              <a:ext cx="2859427" cy="461665"/>
            </a:xfrm>
            <a:prstGeom prst="rect">
              <a:avLst/>
            </a:prstGeom>
            <a:noFill/>
          </p:spPr>
          <p:txBody>
            <a:bodyPr wrap="square" rtlCol="0">
              <a:spAutoFit/>
            </a:bodyPr>
            <a:lstStyle/>
            <a:p>
              <a:r>
                <a:rPr lang="en-US" sz="2400" dirty="0">
                  <a:latin typeface="Lato"/>
                </a:rPr>
                <a:t>Implementation</a:t>
              </a:r>
            </a:p>
          </p:txBody>
        </p:sp>
        <p:cxnSp>
          <p:nvCxnSpPr>
            <p:cNvPr id="42" name="Straight Connector 41">
              <a:extLst>
                <a:ext uri="{FF2B5EF4-FFF2-40B4-BE49-F238E27FC236}">
                  <a16:creationId xmlns:a16="http://schemas.microsoft.com/office/drawing/2014/main" id="{0EB6B5FE-F01B-4458-BCA4-DFC310371A7C}"/>
                </a:ext>
              </a:extLst>
            </p:cNvPr>
            <p:cNvCxnSpPr>
              <a:cxnSpLocks/>
            </p:cNvCxnSpPr>
            <p:nvPr/>
          </p:nvCxnSpPr>
          <p:spPr>
            <a:xfrm>
              <a:off x="2298664" y="2025122"/>
              <a:ext cx="3623554" cy="0"/>
            </a:xfrm>
            <a:prstGeom prst="line">
              <a:avLst/>
            </a:prstGeom>
            <a:ln w="38100">
              <a:solidFill>
                <a:schemeClr val="accent5">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43" name="Straight Arrow Connector 42">
              <a:extLst>
                <a:ext uri="{FF2B5EF4-FFF2-40B4-BE49-F238E27FC236}">
                  <a16:creationId xmlns:a16="http://schemas.microsoft.com/office/drawing/2014/main" id="{A9006D4B-176A-4AE6-BD9D-F6FFEE5633D4}"/>
                </a:ext>
              </a:extLst>
            </p:cNvPr>
            <p:cNvCxnSpPr>
              <a:cxnSpLocks/>
            </p:cNvCxnSpPr>
            <p:nvPr/>
          </p:nvCxnSpPr>
          <p:spPr>
            <a:xfrm>
              <a:off x="6448747" y="2025122"/>
              <a:ext cx="2360592" cy="0"/>
            </a:xfrm>
            <a:prstGeom prst="straightConnector1">
              <a:avLst/>
            </a:prstGeom>
            <a:ln w="38100">
              <a:solidFill>
                <a:schemeClr val="accent6">
                  <a:lumMod val="40000"/>
                  <a:lumOff val="60000"/>
                </a:schemeClr>
              </a:solidFill>
              <a:tailEnd type="triangle"/>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F1AEBE07-4C7D-4B37-AE1B-EA045BCF39B1}"/>
                </a:ext>
              </a:extLst>
            </p:cNvPr>
            <p:cNvCxnSpPr/>
            <p:nvPr/>
          </p:nvCxnSpPr>
          <p:spPr>
            <a:xfrm flipH="1">
              <a:off x="5754905" y="1769892"/>
              <a:ext cx="340468" cy="447152"/>
            </a:xfrm>
            <a:prstGeom prst="line">
              <a:avLst/>
            </a:prstGeom>
            <a:ln w="38100">
              <a:solidFill>
                <a:schemeClr val="accent5">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C2AE66C3-8674-4F9B-8B6E-7A6A6ED926C0}"/>
                </a:ext>
              </a:extLst>
            </p:cNvPr>
            <p:cNvCxnSpPr/>
            <p:nvPr/>
          </p:nvCxnSpPr>
          <p:spPr>
            <a:xfrm flipH="1">
              <a:off x="6294088" y="1762636"/>
              <a:ext cx="340468" cy="447152"/>
            </a:xfrm>
            <a:prstGeom prst="line">
              <a:avLst/>
            </a:prstGeom>
            <a:ln w="38100">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grpSp>
      <p:pic>
        <p:nvPicPr>
          <p:cNvPr id="2" name="Picture 1">
            <a:extLst>
              <a:ext uri="{FF2B5EF4-FFF2-40B4-BE49-F238E27FC236}">
                <a16:creationId xmlns:a16="http://schemas.microsoft.com/office/drawing/2014/main" id="{D0196B76-A19E-4EDE-81D2-898670046E0D}"/>
              </a:ext>
            </a:extLst>
          </p:cNvPr>
          <p:cNvPicPr>
            <a:picLocks noChangeAspect="1"/>
          </p:cNvPicPr>
          <p:nvPr/>
        </p:nvPicPr>
        <p:blipFill>
          <a:blip r:embed="rId5"/>
          <a:stretch>
            <a:fillRect/>
          </a:stretch>
        </p:blipFill>
        <p:spPr>
          <a:xfrm>
            <a:off x="570230" y="1255971"/>
            <a:ext cx="11430000" cy="2857500"/>
          </a:xfrm>
          <a:prstGeom prst="rect">
            <a:avLst/>
          </a:prstGeom>
        </p:spPr>
      </p:pic>
      <p:sp>
        <p:nvSpPr>
          <p:cNvPr id="3" name="TextBox 2">
            <a:extLst>
              <a:ext uri="{FF2B5EF4-FFF2-40B4-BE49-F238E27FC236}">
                <a16:creationId xmlns:a16="http://schemas.microsoft.com/office/drawing/2014/main" id="{1C96D19C-444F-4B29-AEA3-C71656AC384E}"/>
              </a:ext>
            </a:extLst>
          </p:cNvPr>
          <p:cNvSpPr txBox="1"/>
          <p:nvPr/>
        </p:nvSpPr>
        <p:spPr>
          <a:xfrm>
            <a:off x="1592863" y="4615386"/>
            <a:ext cx="8703798" cy="461665"/>
          </a:xfrm>
          <a:prstGeom prst="rect">
            <a:avLst/>
          </a:prstGeom>
          <a:solidFill>
            <a:schemeClr val="bg1">
              <a:lumMod val="95000"/>
            </a:schemeClr>
          </a:solidFill>
          <a:ln>
            <a:solidFill>
              <a:schemeClr val="tx1"/>
            </a:solidFill>
          </a:ln>
        </p:spPr>
        <p:txBody>
          <a:bodyPr wrap="square" rtlCol="0">
            <a:spAutoFit/>
          </a:bodyPr>
          <a:lstStyle/>
          <a:p>
            <a:r>
              <a:rPr lang="en-US" sz="2400" dirty="0">
                <a:latin typeface="Lato"/>
              </a:rPr>
              <a:t>Only 5.7% of conservation plans ever reached implementation!</a:t>
            </a:r>
          </a:p>
        </p:txBody>
      </p:sp>
    </p:spTree>
    <p:extLst>
      <p:ext uri="{BB962C8B-B14F-4D97-AF65-F5344CB8AC3E}">
        <p14:creationId xmlns:p14="http://schemas.microsoft.com/office/powerpoint/2010/main" val="390890331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A5F7954B3A90B4084CD9ACF5A376419" ma:contentTypeVersion="12" ma:contentTypeDescription="Create a new document." ma:contentTypeScope="" ma:versionID="01de227a4c02f6d72596012ebe507d3f">
  <xsd:schema xmlns:xsd="http://www.w3.org/2001/XMLSchema" xmlns:xs="http://www.w3.org/2001/XMLSchema" xmlns:p="http://schemas.microsoft.com/office/2006/metadata/properties" xmlns:ns3="17e2de13-56c6-4b0d-91f0-399f31274573" xmlns:ns4="7b37c3bc-1b74-4d2f-bf7f-af604f7e917b" targetNamespace="http://schemas.microsoft.com/office/2006/metadata/properties" ma:root="true" ma:fieldsID="3fd31ec27b8fc87ef39462042664518e" ns3:_="" ns4:_="">
    <xsd:import namespace="17e2de13-56c6-4b0d-91f0-399f31274573"/>
    <xsd:import namespace="7b37c3bc-1b74-4d2f-bf7f-af604f7e917b"/>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e2de13-56c6-4b0d-91f0-399f312745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b37c3bc-1b74-4d2f-bf7f-af604f7e917b"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8A2DB8F-B064-401B-BCFD-99613AD671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e2de13-56c6-4b0d-91f0-399f31274573"/>
    <ds:schemaRef ds:uri="7b37c3bc-1b74-4d2f-bf7f-af604f7e91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9C64BD5-3CC6-4F10-A062-6B3791265446}">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566A7BF9-AD0E-473D-8D33-D89CD8A6705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4688</TotalTime>
  <Words>2437</Words>
  <Application>Microsoft Office PowerPoint</Application>
  <PresentationFormat>Widescreen</PresentationFormat>
  <Paragraphs>330</Paragraphs>
  <Slides>39</Slides>
  <Notes>34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Calibri</vt:lpstr>
      <vt:lpstr>Georgia</vt:lpstr>
      <vt:lpstr>Lato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sean wineland</dc:creator>
  <cp:lastModifiedBy>Sean Wineland</cp:lastModifiedBy>
  <cp:revision>16</cp:revision>
  <dcterms:created xsi:type="dcterms:W3CDTF">2019-10-03T19:51:12Z</dcterms:created>
  <dcterms:modified xsi:type="dcterms:W3CDTF">2020-07-23T15:02:22Z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0x0101006A5F7954B3A90B4084CD9ACF5A376419</vt:lpwstr>
  </property>
</Properties>
</file>